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customXml/itemProps9.xml" ContentType="application/vnd.openxmlformats-officedocument.customXmlProperties+xml"/>
  <Override PartName="/customXml/itemProps10.xml" ContentType="application/vnd.openxmlformats-officedocument.customXmlProperties+xml"/>
  <Override PartName="/customXml/itemProps11.xml" ContentType="application/vnd.openxmlformats-officedocument.customXmlProperties+xml"/>
  <Override PartName="/customXml/itemProps12.xml" ContentType="application/vnd.openxmlformats-officedocument.customXmlProperties+xml"/>
  <Override PartName="/customXml/itemProps13.xml" ContentType="application/vnd.openxmlformats-officedocument.customXmlProperties+xml"/>
  <Override PartName="/customXml/itemProps14.xml" ContentType="application/vnd.openxmlformats-officedocument.customXmlProperties+xml"/>
  <Override PartName="/customXml/itemProps15.xml" ContentType="application/vnd.openxmlformats-officedocument.customXmlProperties+xml"/>
  <Override PartName="/customXml/itemProps16.xml" ContentType="application/vnd.openxmlformats-officedocument.customXmlProperties+xml"/>
  <Override PartName="/customXml/itemProps17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6" r:id="rId18"/>
    <p:sldMasterId id="2147483687" r:id="rId19"/>
    <p:sldMasterId id="2147483789" r:id="rId20"/>
  </p:sldMasterIdLst>
  <p:notesMasterIdLst>
    <p:notesMasterId r:id="rId45"/>
  </p:notesMasterIdLst>
  <p:handoutMasterIdLst>
    <p:handoutMasterId r:id="rId46"/>
  </p:handoutMasterIdLst>
  <p:sldIdLst>
    <p:sldId id="586" r:id="rId21"/>
    <p:sldId id="766" r:id="rId22"/>
    <p:sldId id="850" r:id="rId23"/>
    <p:sldId id="851" r:id="rId24"/>
    <p:sldId id="852" r:id="rId25"/>
    <p:sldId id="855" r:id="rId26"/>
    <p:sldId id="853" r:id="rId27"/>
    <p:sldId id="854" r:id="rId28"/>
    <p:sldId id="856" r:id="rId29"/>
    <p:sldId id="857" r:id="rId30"/>
    <p:sldId id="858" r:id="rId31"/>
    <p:sldId id="859" r:id="rId32"/>
    <p:sldId id="860" r:id="rId33"/>
    <p:sldId id="861" r:id="rId34"/>
    <p:sldId id="862" r:id="rId35"/>
    <p:sldId id="863" r:id="rId36"/>
    <p:sldId id="864" r:id="rId37"/>
    <p:sldId id="865" r:id="rId38"/>
    <p:sldId id="866" r:id="rId39"/>
    <p:sldId id="867" r:id="rId40"/>
    <p:sldId id="868" r:id="rId41"/>
    <p:sldId id="869" r:id="rId42"/>
    <p:sldId id="870" r:id="rId43"/>
    <p:sldId id="760" r:id="rId44"/>
  </p:sldIdLst>
  <p:sldSz cx="12192000" cy="6858000"/>
  <p:notesSz cx="7010400" cy="9296400"/>
  <p:defaultTextStyle>
    <a:defPPr>
      <a:defRPr lang="en-US"/>
    </a:defPPr>
    <a:lvl1pPr algn="l" rtl="0" eaLnBrk="0" fontAlgn="base" hangingPunct="0">
      <a:spcBef>
        <a:spcPct val="20000"/>
      </a:spcBef>
      <a:spcAft>
        <a:spcPct val="0"/>
      </a:spcAft>
      <a:buFont typeface="Wingdings" pitchFamily="2" charset="2"/>
      <a:buChar char="§"/>
      <a:defRPr kern="1200">
        <a:solidFill>
          <a:srgbClr val="000000"/>
        </a:solidFill>
        <a:latin typeface="Arial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20000"/>
      </a:spcBef>
      <a:spcAft>
        <a:spcPct val="0"/>
      </a:spcAft>
      <a:buFont typeface="Wingdings" pitchFamily="2" charset="2"/>
      <a:buChar char="§"/>
      <a:defRPr kern="1200">
        <a:solidFill>
          <a:srgbClr val="000000"/>
        </a:solidFill>
        <a:latin typeface="Arial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20000"/>
      </a:spcBef>
      <a:spcAft>
        <a:spcPct val="0"/>
      </a:spcAft>
      <a:buFont typeface="Wingdings" pitchFamily="2" charset="2"/>
      <a:buChar char="§"/>
      <a:defRPr kern="1200">
        <a:solidFill>
          <a:srgbClr val="000000"/>
        </a:solidFill>
        <a:latin typeface="Arial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20000"/>
      </a:spcBef>
      <a:spcAft>
        <a:spcPct val="0"/>
      </a:spcAft>
      <a:buFont typeface="Wingdings" pitchFamily="2" charset="2"/>
      <a:buChar char="§"/>
      <a:defRPr kern="1200">
        <a:solidFill>
          <a:srgbClr val="000000"/>
        </a:solidFill>
        <a:latin typeface="Arial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20000"/>
      </a:spcBef>
      <a:spcAft>
        <a:spcPct val="0"/>
      </a:spcAft>
      <a:buFont typeface="Wingdings" pitchFamily="2" charset="2"/>
      <a:buChar char="§"/>
      <a:defRPr kern="1200">
        <a:solidFill>
          <a:srgbClr val="000000"/>
        </a:solidFill>
        <a:latin typeface="Arial" charset="0"/>
        <a:ea typeface="宋体" pitchFamily="2" charset="-122"/>
        <a:cs typeface="+mn-cs"/>
      </a:defRPr>
    </a:lvl5pPr>
    <a:lvl6pPr marL="2286000" algn="l" defTabSz="914400" rtl="0" eaLnBrk="1" latinLnBrk="0" hangingPunct="1">
      <a:defRPr kern="1200">
        <a:solidFill>
          <a:srgbClr val="000000"/>
        </a:solidFill>
        <a:latin typeface="Arial" charset="0"/>
        <a:ea typeface="宋体" pitchFamily="2" charset="-122"/>
        <a:cs typeface="+mn-cs"/>
      </a:defRPr>
    </a:lvl6pPr>
    <a:lvl7pPr marL="2743200" algn="l" defTabSz="914400" rtl="0" eaLnBrk="1" latinLnBrk="0" hangingPunct="1">
      <a:defRPr kern="1200">
        <a:solidFill>
          <a:srgbClr val="000000"/>
        </a:solidFill>
        <a:latin typeface="Arial" charset="0"/>
        <a:ea typeface="宋体" pitchFamily="2" charset="-122"/>
        <a:cs typeface="+mn-cs"/>
      </a:defRPr>
    </a:lvl7pPr>
    <a:lvl8pPr marL="3200400" algn="l" defTabSz="914400" rtl="0" eaLnBrk="1" latinLnBrk="0" hangingPunct="1">
      <a:defRPr kern="1200">
        <a:solidFill>
          <a:srgbClr val="000000"/>
        </a:solidFill>
        <a:latin typeface="Arial" charset="0"/>
        <a:ea typeface="宋体" pitchFamily="2" charset="-122"/>
        <a:cs typeface="+mn-cs"/>
      </a:defRPr>
    </a:lvl8pPr>
    <a:lvl9pPr marL="3657600" algn="l" defTabSz="914400" rtl="0" eaLnBrk="1" latinLnBrk="0" hangingPunct="1">
      <a:defRPr kern="1200">
        <a:solidFill>
          <a:srgbClr val="000000"/>
        </a:solidFill>
        <a:latin typeface="Arial" charset="0"/>
        <a:ea typeface="宋体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44" userDrawn="1">
          <p15:clr>
            <a:srgbClr val="A4A3A4"/>
          </p15:clr>
        </p15:guide>
        <p15:guide id="2" orient="horz" pos="4207" userDrawn="1">
          <p15:clr>
            <a:srgbClr val="A4A3A4"/>
          </p15:clr>
        </p15:guide>
        <p15:guide id="3" orient="horz" pos="1200" userDrawn="1">
          <p15:clr>
            <a:srgbClr val="A4A3A4"/>
          </p15:clr>
        </p15:guide>
        <p15:guide id="4" orient="horz" pos="1488" userDrawn="1">
          <p15:clr>
            <a:srgbClr val="A4A3A4"/>
          </p15:clr>
        </p15:guide>
        <p15:guide id="5" pos="3840" userDrawn="1">
          <p15:clr>
            <a:srgbClr val="A4A3A4"/>
          </p15:clr>
        </p15:guide>
        <p15:guide id="6" pos="400" userDrawn="1">
          <p15:clr>
            <a:srgbClr val="A4A3A4"/>
          </p15:clr>
        </p15:guide>
        <p15:guide id="7" pos="6488" userDrawn="1">
          <p15:clr>
            <a:srgbClr val="A4A3A4"/>
          </p15:clr>
        </p15:guide>
        <p15:guide id="8" pos="85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clrMode="bw" hiddenSlides="1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9900"/>
    <a:srgbClr val="000000"/>
    <a:srgbClr val="67217A"/>
    <a:srgbClr val="33CCCC"/>
    <a:srgbClr val="9999FF"/>
    <a:srgbClr val="CCFF99"/>
    <a:srgbClr val="CCFFFF"/>
    <a:srgbClr val="FFFF99"/>
    <a:srgbClr val="CC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93" autoAdjust="0"/>
    <p:restoredTop sz="78227" autoAdjust="0"/>
  </p:normalViewPr>
  <p:slideViewPr>
    <p:cSldViewPr snapToGrid="0">
      <p:cViewPr varScale="1">
        <p:scale>
          <a:sx n="124" d="100"/>
          <a:sy n="124" d="100"/>
        </p:scale>
        <p:origin x="240" y="106"/>
      </p:cViewPr>
      <p:guideLst>
        <p:guide orient="horz" pos="144"/>
        <p:guide orient="horz" pos="4207"/>
        <p:guide orient="horz" pos="1200"/>
        <p:guide orient="horz" pos="1488"/>
        <p:guide pos="3840"/>
        <p:guide pos="400"/>
        <p:guide pos="6488"/>
        <p:guide pos="857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68" d="100"/>
          <a:sy n="68" d="100"/>
        </p:scale>
        <p:origin x="2778" y="102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customXml" Target="../customXml/item13.xml"/><Relationship Id="rId18" Type="http://schemas.openxmlformats.org/officeDocument/2006/relationships/slideMaster" Target="slideMasters/slideMaster1.xml"/><Relationship Id="rId26" Type="http://schemas.openxmlformats.org/officeDocument/2006/relationships/slide" Target="slides/slide6.xml"/><Relationship Id="rId39" Type="http://schemas.openxmlformats.org/officeDocument/2006/relationships/slide" Target="slides/slide19.xml"/><Relationship Id="rId3" Type="http://schemas.openxmlformats.org/officeDocument/2006/relationships/customXml" Target="../customXml/item3.xml"/><Relationship Id="rId21" Type="http://schemas.openxmlformats.org/officeDocument/2006/relationships/slide" Target="slides/slide1.xml"/><Relationship Id="rId34" Type="http://schemas.openxmlformats.org/officeDocument/2006/relationships/slide" Target="slides/slide14.xml"/><Relationship Id="rId42" Type="http://schemas.openxmlformats.org/officeDocument/2006/relationships/slide" Target="slides/slide22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customXml" Target="../customXml/item7.xml"/><Relationship Id="rId12" Type="http://schemas.openxmlformats.org/officeDocument/2006/relationships/customXml" Target="../customXml/item12.xml"/><Relationship Id="rId17" Type="http://schemas.openxmlformats.org/officeDocument/2006/relationships/customXml" Target="../customXml/item17.xml"/><Relationship Id="rId25" Type="http://schemas.openxmlformats.org/officeDocument/2006/relationships/slide" Target="slides/slide5.xml"/><Relationship Id="rId33" Type="http://schemas.openxmlformats.org/officeDocument/2006/relationships/slide" Target="slides/slide13.xml"/><Relationship Id="rId38" Type="http://schemas.openxmlformats.org/officeDocument/2006/relationships/slide" Target="slides/slide18.xml"/><Relationship Id="rId46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customXml" Target="../customXml/item16.xml"/><Relationship Id="rId20" Type="http://schemas.openxmlformats.org/officeDocument/2006/relationships/slideMaster" Target="slideMasters/slideMaster3.xml"/><Relationship Id="rId29" Type="http://schemas.openxmlformats.org/officeDocument/2006/relationships/slide" Target="slides/slide9.xml"/><Relationship Id="rId41" Type="http://schemas.openxmlformats.org/officeDocument/2006/relationships/slide" Target="slides/slide21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11" Type="http://schemas.openxmlformats.org/officeDocument/2006/relationships/customXml" Target="../customXml/item11.xml"/><Relationship Id="rId24" Type="http://schemas.openxmlformats.org/officeDocument/2006/relationships/slide" Target="slides/slide4.xml"/><Relationship Id="rId32" Type="http://schemas.openxmlformats.org/officeDocument/2006/relationships/slide" Target="slides/slide12.xml"/><Relationship Id="rId37" Type="http://schemas.openxmlformats.org/officeDocument/2006/relationships/slide" Target="slides/slide17.xml"/><Relationship Id="rId40" Type="http://schemas.openxmlformats.org/officeDocument/2006/relationships/slide" Target="slides/slide20.xml"/><Relationship Id="rId45" Type="http://schemas.openxmlformats.org/officeDocument/2006/relationships/notesMaster" Target="notesMasters/notesMaster1.xml"/><Relationship Id="rId5" Type="http://schemas.openxmlformats.org/officeDocument/2006/relationships/customXml" Target="../customXml/item5.xml"/><Relationship Id="rId15" Type="http://schemas.openxmlformats.org/officeDocument/2006/relationships/customXml" Target="../customXml/item15.xml"/><Relationship Id="rId23" Type="http://schemas.openxmlformats.org/officeDocument/2006/relationships/slide" Target="slides/slide3.xml"/><Relationship Id="rId28" Type="http://schemas.openxmlformats.org/officeDocument/2006/relationships/slide" Target="slides/slide8.xml"/><Relationship Id="rId36" Type="http://schemas.openxmlformats.org/officeDocument/2006/relationships/slide" Target="slides/slide16.xml"/><Relationship Id="rId49" Type="http://schemas.openxmlformats.org/officeDocument/2006/relationships/theme" Target="theme/theme1.xml"/><Relationship Id="rId10" Type="http://schemas.openxmlformats.org/officeDocument/2006/relationships/customXml" Target="../customXml/item10.xml"/><Relationship Id="rId19" Type="http://schemas.openxmlformats.org/officeDocument/2006/relationships/slideMaster" Target="slideMasters/slideMaster2.xml"/><Relationship Id="rId31" Type="http://schemas.openxmlformats.org/officeDocument/2006/relationships/slide" Target="slides/slide11.xml"/><Relationship Id="rId44" Type="http://schemas.openxmlformats.org/officeDocument/2006/relationships/slide" Target="slides/slide24.xml"/><Relationship Id="rId4" Type="http://schemas.openxmlformats.org/officeDocument/2006/relationships/customXml" Target="../customXml/item4.xml"/><Relationship Id="rId9" Type="http://schemas.openxmlformats.org/officeDocument/2006/relationships/customXml" Target="../customXml/item9.xml"/><Relationship Id="rId14" Type="http://schemas.openxmlformats.org/officeDocument/2006/relationships/customXml" Target="../customXml/item14.xml"/><Relationship Id="rId22" Type="http://schemas.openxmlformats.org/officeDocument/2006/relationships/slide" Target="slides/slide2.xml"/><Relationship Id="rId27" Type="http://schemas.openxmlformats.org/officeDocument/2006/relationships/slide" Target="slides/slide7.xml"/><Relationship Id="rId30" Type="http://schemas.openxmlformats.org/officeDocument/2006/relationships/slide" Target="slides/slide10.xml"/><Relationship Id="rId35" Type="http://schemas.openxmlformats.org/officeDocument/2006/relationships/slide" Target="slides/slide15.xml"/><Relationship Id="rId43" Type="http://schemas.openxmlformats.org/officeDocument/2006/relationships/slide" Target="slides/slide23.xml"/><Relationship Id="rId48" Type="http://schemas.openxmlformats.org/officeDocument/2006/relationships/viewProps" Target="viewProps.xml"/><Relationship Id="rId8" Type="http://schemas.openxmlformats.org/officeDocument/2006/relationships/customXml" Target="../customXml/item8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5" tIns="46587" rIns="93175" bIns="46587" numCol="1" anchor="t" anchorCtr="0" compatLnSpc="1">
            <a:prstTxWarp prst="textNoShape">
              <a:avLst/>
            </a:prstTxWarp>
          </a:bodyPr>
          <a:lstStyle>
            <a:lvl1pPr defTabSz="931863" eaLnBrk="1" hangingPunct="1">
              <a:spcBef>
                <a:spcPct val="0"/>
              </a:spcBef>
              <a:buFontTx/>
              <a:buNone/>
              <a:defRPr sz="1200" b="1">
                <a:solidFill>
                  <a:schemeClr val="tx1"/>
                </a:solidFill>
                <a:effectLst/>
                <a:latin typeface="Segoe Semibold" pitchFamily="34" charset="0"/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71925" y="0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5" tIns="46587" rIns="93175" bIns="46587" numCol="1" anchor="t" anchorCtr="0" compatLnSpc="1">
            <a:prstTxWarp prst="textNoShape">
              <a:avLst/>
            </a:prstTxWarp>
          </a:bodyPr>
          <a:lstStyle>
            <a:lvl1pPr algn="r" defTabSz="931863" eaLnBrk="1" hangingPunct="1">
              <a:spcBef>
                <a:spcPct val="0"/>
              </a:spcBef>
              <a:buFontTx/>
              <a:buNone/>
              <a:defRPr sz="1000" b="0">
                <a:solidFill>
                  <a:schemeClr val="tx1"/>
                </a:solidFill>
                <a:effectLst/>
                <a:latin typeface="Segoe" pitchFamily="34" charset="0"/>
                <a:ea typeface="+mn-ea"/>
              </a:defRPr>
            </a:lvl1pPr>
          </a:lstStyle>
          <a:p>
            <a:pPr>
              <a:defRPr/>
            </a:pPr>
            <a:fld id="{3C00779A-D72E-461A-88A9-265974502C49}" type="datetime8">
              <a:rPr lang="zh-CN" altLang="en-US"/>
              <a:pPr>
                <a:defRPr/>
              </a:pPr>
              <a:t>2019年5月5日8时31分</a:t>
            </a:fld>
            <a:endParaRPr lang="en-US" altLang="zh-CN"/>
          </a:p>
        </p:txBody>
      </p:sp>
      <p:sp>
        <p:nvSpPr>
          <p:cNvPr id="1946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31263"/>
            <a:ext cx="6323013" cy="46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5" tIns="46587" rIns="93175" bIns="46587" numCol="1" anchor="b" anchorCtr="0" compatLnSpc="1">
            <a:prstTxWarp prst="textNoShape">
              <a:avLst/>
            </a:prstTxWarp>
          </a:bodyPr>
          <a:lstStyle>
            <a:lvl1pPr defTabSz="931863" eaLnBrk="0" hangingPunct="0">
              <a:spcBef>
                <a:spcPct val="0"/>
              </a:spcBef>
              <a:buFontTx/>
              <a:buNone/>
              <a:defRPr sz="800" b="0">
                <a:solidFill>
                  <a:schemeClr val="tx1"/>
                </a:solidFill>
                <a:effectLst/>
                <a:latin typeface="Segoe" pitchFamily="34" charset="0"/>
                <a:ea typeface="+mn-ea"/>
                <a:cs typeface="Arial" charset="0"/>
              </a:defRPr>
            </a:lvl1pPr>
          </a:lstStyle>
          <a:p>
            <a:pPr>
              <a:defRPr/>
            </a:pPr>
            <a:r>
              <a:rPr lang="en-US" altLang="zh-CN"/>
              <a:t>© 2004 Microsoft Corporation. All rights reserved.</a:t>
            </a:r>
          </a:p>
          <a:p>
            <a:pPr>
              <a:defRPr/>
            </a:pPr>
            <a:r>
              <a:rPr lang="en-US" altLang="zh-CN"/>
              <a:t>This presentation is for informational purposes only. Microsoft makes no warranties, express or implied, in this summary.</a:t>
            </a:r>
          </a:p>
        </p:txBody>
      </p:sp>
      <p:sp>
        <p:nvSpPr>
          <p:cNvPr id="1946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6384925" y="8831263"/>
            <a:ext cx="625475" cy="46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5" tIns="46587" rIns="93175" bIns="46587" numCol="1" anchor="b" anchorCtr="0" compatLnSpc="1">
            <a:prstTxWarp prst="textNoShape">
              <a:avLst/>
            </a:prstTxWarp>
          </a:bodyPr>
          <a:lstStyle>
            <a:lvl1pPr algn="r" defTabSz="931863" eaLnBrk="1" hangingPunct="1">
              <a:spcBef>
                <a:spcPct val="0"/>
              </a:spcBef>
              <a:buFontTx/>
              <a:buNone/>
              <a:defRPr sz="1200" b="1">
                <a:solidFill>
                  <a:schemeClr val="tx1"/>
                </a:solidFill>
                <a:effectLst/>
                <a:latin typeface="Segoe Semibold" pitchFamily="34" charset="0"/>
                <a:ea typeface="+mn-ea"/>
              </a:defRPr>
            </a:lvl1pPr>
          </a:lstStyle>
          <a:p>
            <a:pPr>
              <a:defRPr/>
            </a:pPr>
            <a:fld id="{FBD3F461-0B59-4E3D-866C-B397F9612D7F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1951358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5" tIns="46587" rIns="93175" bIns="46587" numCol="1" anchor="t" anchorCtr="0" compatLnSpc="1">
            <a:prstTxWarp prst="textNoShape">
              <a:avLst/>
            </a:prstTxWarp>
          </a:bodyPr>
          <a:lstStyle>
            <a:lvl1pPr defTabSz="931863" eaLnBrk="1" hangingPunct="1">
              <a:spcBef>
                <a:spcPct val="0"/>
              </a:spcBef>
              <a:buFontTx/>
              <a:buNone/>
              <a:defRPr sz="1200" b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70338" y="0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5" tIns="46587" rIns="93175" bIns="46587" numCol="1" anchor="t" anchorCtr="0" compatLnSpc="1">
            <a:prstTxWarp prst="textNoShape">
              <a:avLst/>
            </a:prstTxWarp>
          </a:bodyPr>
          <a:lstStyle>
            <a:lvl1pPr algn="r" defTabSz="931863" eaLnBrk="1" hangingPunct="1">
              <a:spcBef>
                <a:spcPct val="0"/>
              </a:spcBef>
              <a:buFontTx/>
              <a:buNone/>
              <a:defRPr sz="1200" b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</a:defRPr>
            </a:lvl1pPr>
          </a:lstStyle>
          <a:p>
            <a:pPr>
              <a:defRPr/>
            </a:pPr>
            <a:fld id="{4E011D73-ACB8-45F2-B931-6EF2843380DC}" type="datetime8">
              <a:rPr lang="zh-CN" altLang="en-US"/>
              <a:pPr>
                <a:defRPr/>
              </a:pPr>
              <a:t>2019年5月5日8时31分</a:t>
            </a:fld>
            <a:endParaRPr lang="en-US" altLang="zh-CN"/>
          </a:p>
        </p:txBody>
      </p:sp>
      <p:sp>
        <p:nvSpPr>
          <p:cNvPr id="399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06400" y="696913"/>
            <a:ext cx="6197600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7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1675" y="4416425"/>
            <a:ext cx="5607050" cy="4183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5" tIns="46587" rIns="93175" bIns="4658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noProof="0"/>
              <a:t>Click to edit Master text styles</a:t>
            </a:r>
          </a:p>
          <a:p>
            <a:pPr lvl="1"/>
            <a:r>
              <a:rPr lang="en-US" altLang="zh-CN" noProof="0"/>
              <a:t>Second level</a:t>
            </a:r>
          </a:p>
          <a:p>
            <a:pPr lvl="2"/>
            <a:r>
              <a:rPr lang="en-US" altLang="zh-CN" noProof="0"/>
              <a:t>Third level</a:t>
            </a:r>
          </a:p>
          <a:p>
            <a:pPr lvl="3"/>
            <a:r>
              <a:rPr lang="en-US" altLang="zh-CN" noProof="0"/>
              <a:t>Fourth level</a:t>
            </a:r>
          </a:p>
          <a:p>
            <a:pPr lvl="4"/>
            <a:r>
              <a:rPr lang="en-US" altLang="zh-CN" noProof="0"/>
              <a:t>Fifth level</a:t>
            </a:r>
          </a:p>
        </p:txBody>
      </p:sp>
      <p:sp>
        <p:nvSpPr>
          <p:cNvPr id="297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937625"/>
            <a:ext cx="5792788" cy="357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5" tIns="46587" rIns="93175" bIns="46587" numCol="1" anchor="b" anchorCtr="0" compatLnSpc="1">
            <a:prstTxWarp prst="textNoShape">
              <a:avLst/>
            </a:prstTxWarp>
          </a:bodyPr>
          <a:lstStyle>
            <a:lvl1pPr defTabSz="931863" eaLnBrk="0" hangingPunct="0">
              <a:spcBef>
                <a:spcPct val="0"/>
              </a:spcBef>
              <a:buFontTx/>
              <a:buNone/>
              <a:defRPr sz="800" b="0">
                <a:solidFill>
                  <a:schemeClr val="tx1"/>
                </a:solidFill>
                <a:effectLst/>
                <a:latin typeface="Segoe" pitchFamily="34" charset="0"/>
                <a:ea typeface="+mn-ea"/>
                <a:cs typeface="Arial" charset="0"/>
              </a:defRPr>
            </a:lvl1pPr>
          </a:lstStyle>
          <a:p>
            <a:pPr>
              <a:defRPr/>
            </a:pPr>
            <a:r>
              <a:rPr lang="en-US" altLang="zh-CN"/>
              <a:t>© 2004 Microsoft Corporation. All rights reserved.</a:t>
            </a:r>
          </a:p>
          <a:p>
            <a:pPr>
              <a:defRPr/>
            </a:pPr>
            <a:r>
              <a:rPr lang="en-US" altLang="zh-CN"/>
              <a:t>This presentation is for informational purposes only. Microsoft makes no warranties, express or implied, in this summary.</a:t>
            </a:r>
          </a:p>
        </p:txBody>
      </p:sp>
      <p:sp>
        <p:nvSpPr>
          <p:cNvPr id="297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707063" y="8829675"/>
            <a:ext cx="1301750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5" tIns="46587" rIns="93175" bIns="46587" numCol="1" anchor="b" anchorCtr="0" compatLnSpc="1">
            <a:prstTxWarp prst="textNoShape">
              <a:avLst/>
            </a:prstTxWarp>
          </a:bodyPr>
          <a:lstStyle>
            <a:lvl1pPr algn="r" defTabSz="931863" eaLnBrk="1" hangingPunct="1">
              <a:spcBef>
                <a:spcPct val="0"/>
              </a:spcBef>
              <a:buFontTx/>
              <a:buNone/>
              <a:defRPr sz="1200" b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</a:defRPr>
            </a:lvl1pPr>
          </a:lstStyle>
          <a:p>
            <a:pPr>
              <a:defRPr/>
            </a:pPr>
            <a:fld id="{C6EA7359-27D0-4EF3-99E7-169A47A04610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29737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30D5D2C-B423-421A-8DD6-583404CEB802}" type="slidenum">
              <a:rPr lang="zh-CN" altLang="en-US" smtClean="0"/>
              <a:pPr>
                <a:defRPr/>
              </a:pPr>
              <a:t>1</a:t>
            </a:fld>
            <a:endParaRPr lang="en-US" altLang="zh-CN"/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6400" y="696913"/>
            <a:ext cx="6197600" cy="3486150"/>
          </a:xfrm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0088" y="4414838"/>
            <a:ext cx="5610225" cy="41846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338217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6EA7359-27D0-4EF3-99E7-169A47A04610}" type="slidenum">
              <a:rPr lang="zh-CN" altLang="en-US" smtClean="0"/>
              <a:pPr>
                <a:defRPr/>
              </a:pPr>
              <a:t>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539090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中间件的概念：任何的一个</a:t>
            </a:r>
            <a:r>
              <a:rPr lang="en-US" altLang="zh-CN" dirty="0"/>
              <a:t>web</a:t>
            </a:r>
            <a:r>
              <a:rPr lang="zh-CN" altLang="en-US" dirty="0"/>
              <a:t>框架都是把</a:t>
            </a:r>
            <a:r>
              <a:rPr lang="en-US" altLang="zh-CN" dirty="0"/>
              <a:t>http</a:t>
            </a:r>
            <a:r>
              <a:rPr lang="zh-CN" altLang="en-US" dirty="0"/>
              <a:t>请求封装成一个管道，每一次的请求都是经过管道的一系列操作，最终到达我们写的代码中。那么中间件就是在应用程序管道中的一个组件，用来拦截请求过程进行一些其他处理和响应。中间件可以有很多个，每一个中间件都可以对管道中的请求进行拦截，它可以决定是否将请求转移给下一个中间件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6EA7359-27D0-4EF3-99E7-169A47A04610}" type="slidenum">
              <a:rPr lang="zh-CN" altLang="en-US" smtClean="0"/>
              <a:pPr>
                <a:defRPr/>
              </a:pPr>
              <a:t>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756971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演示数据库中 </a:t>
            </a:r>
            <a:r>
              <a:rPr lang="en-US" altLang="zh-CN" dirty="0" err="1"/>
              <a:t>TodoItem</a:t>
            </a:r>
            <a:r>
              <a:rPr lang="en-US" altLang="zh-CN" dirty="0"/>
              <a:t> </a:t>
            </a:r>
            <a:r>
              <a:rPr lang="zh-CN" altLang="en-US" dirty="0"/>
              <a:t>初始化的种子数据</a:t>
            </a:r>
            <a:endParaRPr lang="en-US" altLang="zh-CN" dirty="0"/>
          </a:p>
          <a:p>
            <a:r>
              <a:rPr lang="en-US" altLang="zh-CN" dirty="0"/>
              <a:t>ID	                                                               Done	Name	                      Notes</a:t>
            </a:r>
          </a:p>
          <a:p>
            <a:r>
              <a:rPr lang="en-US" altLang="zh-CN" dirty="0"/>
              <a:t>88BF40BD-3611-4F66-8DBF-364BB4D584ED	1	Xamarin</a:t>
            </a:r>
            <a:r>
              <a:rPr lang="zh-CN" altLang="en-US" dirty="0"/>
              <a:t>编程基础</a:t>
            </a:r>
            <a:r>
              <a:rPr lang="en-US" altLang="zh-CN" dirty="0"/>
              <a:t>02	Xamarin</a:t>
            </a:r>
            <a:r>
              <a:rPr lang="zh-CN" altLang="en-US" dirty="0"/>
              <a:t>编程基础</a:t>
            </a:r>
            <a:r>
              <a:rPr lang="en-US" altLang="zh-CN" dirty="0"/>
              <a:t>02</a:t>
            </a:r>
          </a:p>
          <a:p>
            <a:r>
              <a:rPr lang="en-US" altLang="zh-CN" dirty="0"/>
              <a:t>9DE026A9-7FE9-45D4-95AB-5123E30EEC73	0	OK	                      tests</a:t>
            </a:r>
          </a:p>
          <a:p>
            <a:r>
              <a:rPr lang="en-US" altLang="zh-CN" dirty="0"/>
              <a:t>203F855E-A3B5-48F9-82A9-8FADA879EB1E	0	Xamarin</a:t>
            </a:r>
            <a:r>
              <a:rPr lang="zh-CN" altLang="en-US" dirty="0"/>
              <a:t>编程基础</a:t>
            </a:r>
            <a:r>
              <a:rPr lang="en-US" altLang="zh-CN" dirty="0"/>
              <a:t>01	Xamarin</a:t>
            </a:r>
            <a:r>
              <a:rPr lang="zh-CN" altLang="en-US" dirty="0"/>
              <a:t>编程基础</a:t>
            </a:r>
            <a:r>
              <a:rPr lang="en-US" altLang="zh-CN" dirty="0"/>
              <a:t>01</a:t>
            </a:r>
          </a:p>
          <a:p>
            <a:r>
              <a:rPr lang="en-US" altLang="zh-CN" dirty="0"/>
              <a:t>0760BB54-711A-48ED-9123-C36716B9C0C6	1	Xamarin</a:t>
            </a:r>
            <a:r>
              <a:rPr lang="zh-CN" altLang="en-US" dirty="0"/>
              <a:t>编程基础</a:t>
            </a:r>
            <a:r>
              <a:rPr lang="en-US" altLang="zh-CN" dirty="0"/>
              <a:t>06	Xamarin</a:t>
            </a:r>
            <a:r>
              <a:rPr lang="zh-CN" altLang="en-US" dirty="0"/>
              <a:t>编程基础</a:t>
            </a:r>
            <a:r>
              <a:rPr lang="en-US" altLang="zh-CN" dirty="0"/>
              <a:t>06</a:t>
            </a:r>
          </a:p>
          <a:p>
            <a:r>
              <a:rPr lang="en-US" altLang="zh-CN" dirty="0"/>
              <a:t>1B060E22-87AB-4CA1-8DE2-D12CB54C0EEA	1	Xamarin</a:t>
            </a:r>
            <a:r>
              <a:rPr lang="zh-CN" altLang="en-US" dirty="0"/>
              <a:t>编程基础</a:t>
            </a:r>
            <a:r>
              <a:rPr lang="en-US" altLang="zh-CN" dirty="0"/>
              <a:t>03	Xamarin</a:t>
            </a:r>
            <a:r>
              <a:rPr lang="zh-CN" altLang="en-US" dirty="0"/>
              <a:t>编程基础</a:t>
            </a:r>
            <a:r>
              <a:rPr lang="en-US" altLang="zh-CN" dirty="0"/>
              <a:t>03</a:t>
            </a:r>
          </a:p>
          <a:p>
            <a:r>
              <a:rPr lang="en-US" altLang="zh-CN" dirty="0"/>
              <a:t>974AC19E-4874-46B8-BE16-E8FBFCBA8138	0	Xamarin</a:t>
            </a:r>
            <a:r>
              <a:rPr lang="zh-CN" altLang="en-US" dirty="0"/>
              <a:t>编程基础</a:t>
            </a:r>
            <a:r>
              <a:rPr lang="en-US" altLang="zh-CN" dirty="0"/>
              <a:t>04	Xamarin</a:t>
            </a:r>
            <a:r>
              <a:rPr lang="zh-CN" altLang="en-US" dirty="0"/>
              <a:t>编程基础</a:t>
            </a:r>
            <a:r>
              <a:rPr lang="en-US" altLang="zh-CN" dirty="0"/>
              <a:t>04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6EA7359-27D0-4EF3-99E7-169A47A04610}" type="slidenum">
              <a:rPr lang="zh-CN" altLang="en-US" smtClean="0"/>
              <a:pPr>
                <a:defRPr/>
              </a:pPr>
              <a:t>10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11180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http://localhost:5960/swagger/v1/swagger.json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6EA7359-27D0-4EF3-99E7-169A47A04610}" type="slidenum">
              <a:rPr lang="zh-CN" altLang="en-US" smtClean="0"/>
              <a:pPr>
                <a:defRPr/>
              </a:pPr>
              <a:t>13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721382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6EA7359-27D0-4EF3-99E7-169A47A04610}" type="slidenum">
              <a:rPr lang="zh-CN" altLang="en-US" smtClean="0"/>
              <a:pPr>
                <a:defRPr/>
              </a:pPr>
              <a:t>19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697196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6EA7359-27D0-4EF3-99E7-169A47A04610}" type="slidenum">
              <a:rPr lang="zh-CN" altLang="en-US" smtClean="0"/>
              <a:pPr>
                <a:defRPr/>
              </a:pPr>
              <a:t>22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190969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06400" y="696913"/>
            <a:ext cx="6197600" cy="3486150"/>
          </a:xfrm>
          <a:ln/>
        </p:spPr>
      </p:sp>
      <p:sp>
        <p:nvSpPr>
          <p:cNvPr id="45059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607E330-62EC-4E95-BEAF-1A391E4E93AD}" type="slidenum">
              <a:rPr lang="zh-CN" altLang="en-US" smtClean="0"/>
              <a:pPr>
                <a:defRPr/>
              </a:pPr>
              <a:t>24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282985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04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836084" y="2228110"/>
            <a:ext cx="10363200" cy="757130"/>
          </a:xfrm>
        </p:spPr>
        <p:txBody>
          <a:bodyPr anchor="ctr"/>
          <a:lstStyle>
            <a:lvl1pPr>
              <a:defRPr>
                <a:effectLst>
                  <a:outerShdw blurRad="38100" dist="38100" dir="2700000" algn="tl">
                    <a:srgbClr val="C0C0C0"/>
                  </a:outerShdw>
                </a:effectLst>
              </a:defRPr>
            </a:lvl1pPr>
          </a:lstStyle>
          <a:p>
            <a:r>
              <a:rPr lang="en-US" altLang="zh-CN"/>
              <a:t>Click to edit Master title style</a:t>
            </a:r>
          </a:p>
        </p:txBody>
      </p:sp>
      <p:sp>
        <p:nvSpPr>
          <p:cNvPr id="187904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855134" y="4670948"/>
            <a:ext cx="10481733" cy="535531"/>
          </a:xfrm>
        </p:spPr>
        <p:txBody>
          <a:bodyPr anchor="ctr"/>
          <a:lstStyle>
            <a:lvl1pPr marL="0" indent="0">
              <a:spcBef>
                <a:spcPct val="0"/>
              </a:spcBef>
              <a:buFont typeface="Wingdings" pitchFamily="2" charset="2"/>
              <a:buNone/>
              <a:defRPr>
                <a:effectLst>
                  <a:outerShdw blurRad="38100" dist="38100" dir="2700000" algn="tl">
                    <a:srgbClr val="C0C0C0"/>
                  </a:outerShdw>
                </a:effectLst>
              </a:defRPr>
            </a:lvl1pPr>
          </a:lstStyle>
          <a:p>
            <a:r>
              <a:rPr lang="en-US" altLang="zh-CN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141931948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95687" y="1420813"/>
            <a:ext cx="5096780" cy="2214562"/>
          </a:xfrm>
        </p:spPr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2035790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19759" y="228600"/>
            <a:ext cx="2179058" cy="3406775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929512" y="228600"/>
            <a:ext cx="2769989" cy="3406775"/>
          </a:xfrm>
        </p:spPr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3038854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5315595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508000" y="1420813"/>
            <a:ext cx="11184467" cy="535531"/>
          </a:xfrm>
        </p:spPr>
        <p:txBody>
          <a:bodyPr/>
          <a:lstStyle/>
          <a:p>
            <a:pPr lvl="0"/>
            <a:r>
              <a:rPr lang="en-US" altLang="zh-CN" noProof="0"/>
              <a:t>Click icon to add table</a:t>
            </a:r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1759125231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5235313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466032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66947647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-203200" y="8153400"/>
            <a:ext cx="0" cy="152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0" y="8153400"/>
            <a:ext cx="0" cy="152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55125503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59672712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41808978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9519585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blipFill dpi="0" rotWithShape="0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10633" y="5794747"/>
            <a:ext cx="12170733" cy="10419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Rectangle 4"/>
          <p:cNvSpPr/>
          <p:nvPr userDrawn="1"/>
        </p:nvSpPr>
        <p:spPr>
          <a:xfrm>
            <a:off x="10634" y="8935"/>
            <a:ext cx="12120696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A5980092-F802-4E8B-9521-311A6B759B00}"/>
              </a:ext>
            </a:extLst>
          </p:cNvPr>
          <p:cNvSpPr/>
          <p:nvPr userDrawn="1"/>
        </p:nvSpPr>
        <p:spPr>
          <a:xfrm>
            <a:off x="11113" y="9525"/>
            <a:ext cx="12180887" cy="581025"/>
          </a:xfrm>
          <a:prstGeom prst="rect">
            <a:avLst/>
          </a:prstGeom>
          <a:solidFill>
            <a:srgbClr val="454545"/>
          </a:solidFill>
          <a:ln>
            <a:solidFill>
              <a:srgbClr val="4444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spcBef>
                <a:spcPct val="20000"/>
              </a:spcBef>
              <a:buFont typeface="Wingdings" pitchFamily="2" charset="2"/>
              <a:buNone/>
              <a:defRPr/>
            </a:pPr>
            <a:endParaRPr lang="zh-CN" altLang="en-US" dirty="0"/>
          </a:p>
        </p:txBody>
      </p:sp>
      <p:pic>
        <p:nvPicPr>
          <p:cNvPr id="7" name="图片 1">
            <a:extLst>
              <a:ext uri="{FF2B5EF4-FFF2-40B4-BE49-F238E27FC236}">
                <a16:creationId xmlns:a16="http://schemas.microsoft.com/office/drawing/2014/main" id="{8FDD41FC-FECC-4E21-BA7D-4E6A9855E9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113" y="25400"/>
            <a:ext cx="1282700" cy="56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文本框 2">
            <a:extLst>
              <a:ext uri="{FF2B5EF4-FFF2-40B4-BE49-F238E27FC236}">
                <a16:creationId xmlns:a16="http://schemas.microsoft.com/office/drawing/2014/main" id="{D966854B-2C00-420D-9164-A527D32B118D}"/>
              </a:ext>
            </a:extLst>
          </p:cNvPr>
          <p:cNvSpPr txBox="1"/>
          <p:nvPr userDrawn="1"/>
        </p:nvSpPr>
        <p:spPr>
          <a:xfrm>
            <a:off x="1420813" y="68263"/>
            <a:ext cx="5416868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  <a:buFont typeface="Wingdings" pitchFamily="2" charset="2"/>
              <a:buNone/>
              <a:defRPr/>
            </a:pPr>
            <a:r>
              <a:rPr lang="zh-CN" altLang="en-US" sz="24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跨越鸿沟：项目软件开发工程组织管理</a:t>
            </a:r>
          </a:p>
        </p:txBody>
      </p:sp>
    </p:spTree>
    <p:extLst>
      <p:ext uri="{BB962C8B-B14F-4D97-AF65-F5344CB8AC3E}">
        <p14:creationId xmlns:p14="http://schemas.microsoft.com/office/powerpoint/2010/main" val="288576697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11893950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36217422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93191540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-50800" y="7896226"/>
            <a:ext cx="50800" cy="40957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-203200" y="7896226"/>
            <a:ext cx="0" cy="40957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33099637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 bwMode="gray"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2"/>
          <p:cNvSpPr>
            <a:spLocks noGrp="1" noChangeArrowheads="1"/>
          </p:cNvSpPr>
          <p:nvPr>
            <p:ph type="ctrTitle" sz="quarter"/>
          </p:nvPr>
        </p:nvSpPr>
        <p:spPr>
          <a:xfrm>
            <a:off x="609600" y="1901826"/>
            <a:ext cx="10464800" cy="1470025"/>
          </a:xfrm>
        </p:spPr>
        <p:txBody>
          <a:bodyPr/>
          <a:lstStyle>
            <a:lvl1pPr algn="ctr">
              <a:defRPr sz="4400">
                <a:latin typeface="黑体" pitchFamily="2" charset="-122"/>
                <a:ea typeface="黑体" pitchFamily="2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94211" name="Rectangle 3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609600" y="3429000"/>
            <a:ext cx="10363200" cy="609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2800" b="1">
                <a:solidFill>
                  <a:srgbClr val="FF99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黑体" pitchFamily="2" charset="-122"/>
                <a:ea typeface="黑体" pitchFamily="2" charset="-122"/>
              </a:defRPr>
            </a:lvl1pPr>
          </a:lstStyle>
          <a:p>
            <a:r>
              <a:rPr lang="zh-CN" altLang="en-US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2331365346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84186B6-3E22-4EBA-80B4-06648348608C}" type="datetimeFigureOut">
              <a:rPr lang="zh-CN" altLang="en-US"/>
              <a:pPr>
                <a:defRPr/>
              </a:pPr>
              <a:t>2019/5/5</a:t>
            </a:fld>
            <a:endParaRPr lang="en-US" altLang="zh-CN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A7A3E9A-B00D-4B77-8889-93B734B2D1C1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22843200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751B4D2-CBA4-4EAD-9C65-ACC87865ACF2}" type="datetimeFigureOut">
              <a:rPr lang="zh-CN" altLang="en-US"/>
              <a:pPr>
                <a:defRPr/>
              </a:pPr>
              <a:t>2019/5/5</a:t>
            </a:fld>
            <a:endParaRPr lang="en-US" altLang="zh-CN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4292DEE-C929-43A9-AC2A-4FA3939E6577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09790394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04800" y="838200"/>
            <a:ext cx="5740400" cy="5181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48400" y="838200"/>
            <a:ext cx="5740400" cy="5181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026B5C4-37B6-4772-99E8-C65A010CAF78}" type="datetimeFigureOut">
              <a:rPr lang="zh-CN" altLang="en-US"/>
              <a:pPr>
                <a:defRPr/>
              </a:pPr>
              <a:t>2019/5/5</a:t>
            </a:fld>
            <a:endParaRPr lang="en-US" altLang="zh-CN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94E3D85-A4E3-4FB6-ACB6-FA67B355769F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32268818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99E695-8E93-4AC6-ACEA-7797B429269A}" type="datetimeFigureOut">
              <a:rPr lang="zh-CN" altLang="en-US"/>
              <a:pPr>
                <a:defRPr/>
              </a:pPr>
              <a:t>2019/5/5</a:t>
            </a:fld>
            <a:endParaRPr lang="en-US" altLang="zh-CN"/>
          </a:p>
        </p:txBody>
      </p:sp>
      <p:sp>
        <p:nvSpPr>
          <p:cNvPr id="8" name="Rectangle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CF6D9FB-87C9-4F98-8008-402E94313D0C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02654089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646331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4037568"/>
            <a:ext cx="10363200" cy="369332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73521179"/>
      </p:ext>
    </p:extLst>
  </p:cSld>
  <p:clrMapOvr>
    <a:masterClrMapping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仅标题">
    <p:bg>
      <p:bgPr>
        <a:solidFill>
          <a:schemeClr val="accent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11560"/>
            <a:ext cx="12192000" cy="498003"/>
          </a:xfrm>
        </p:spPr>
        <p:txBody>
          <a:bodyPr/>
          <a:lstStyle>
            <a:lvl1pPr>
              <a:defRPr sz="2800" b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4" name="矩形 3"/>
          <p:cNvSpPr/>
          <p:nvPr userDrawn="1"/>
        </p:nvSpPr>
        <p:spPr>
          <a:xfrm>
            <a:off x="9836" y="509564"/>
            <a:ext cx="12170734" cy="6337006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6799380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623D54E-063A-4B28-9F4F-054AB6A0306E}" type="datetimeFigureOut">
              <a:rPr lang="zh-CN" altLang="en-US"/>
              <a:pPr>
                <a:defRPr/>
              </a:pPr>
              <a:t>2019/5/5</a:t>
            </a:fld>
            <a:endParaRPr lang="en-US" altLang="zh-CN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C5AD266-C115-4DE1-BFD1-9260162E5DDD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91887341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E93BF22-9C7D-41BB-A141-0A32E77CD978}" type="datetimeFigureOut">
              <a:rPr lang="zh-CN" altLang="en-US"/>
              <a:pPr>
                <a:defRPr/>
              </a:pPr>
              <a:t>2019/5/5</a:t>
            </a:fld>
            <a:endParaRPr lang="en-US" altLang="zh-CN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D561247-71D3-45CD-8817-FAC28AF1562C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41381307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4C7911B-597B-4407-A3D4-286AB2D9E4CA}" type="datetimeFigureOut">
              <a:rPr lang="zh-CN" altLang="en-US"/>
              <a:pPr>
                <a:defRPr/>
              </a:pPr>
              <a:t>2019/5/5</a:t>
            </a:fld>
            <a:endParaRPr lang="en-US" altLang="zh-CN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01C5B3D-9045-4B9B-988C-F8EA359CE15B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50605817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6D48A73-ABB0-4F66-B67A-7A0930BC04C7}" type="datetimeFigureOut">
              <a:rPr lang="zh-CN" altLang="en-US"/>
              <a:pPr>
                <a:defRPr/>
              </a:pPr>
              <a:t>2019/5/5</a:t>
            </a:fld>
            <a:endParaRPr lang="en-US" altLang="zh-CN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7C49FEF-BA24-4A1E-9B08-1260EDF8D56A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44044478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067800" y="228600"/>
            <a:ext cx="2921000" cy="57912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04800" y="228600"/>
            <a:ext cx="8559800" cy="57912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B257E3-CF89-4FD9-9464-ABAC5CC30D6C}" type="datetimeFigureOut">
              <a:rPr lang="zh-CN" altLang="en-US"/>
              <a:pPr>
                <a:defRPr/>
              </a:pPr>
              <a:t>2019/5/5</a:t>
            </a:fld>
            <a:endParaRPr lang="en-US" altLang="zh-CN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AAE1C82-C75A-4EAF-89B3-5F96744ABFCF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95796845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8001" y="1420813"/>
            <a:ext cx="5490633" cy="195745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1834" y="1420813"/>
            <a:ext cx="5490633" cy="195745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5856445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75713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750143"/>
            <a:ext cx="5386917" cy="42473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171739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750143"/>
            <a:ext cx="5389033" cy="42473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171739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1658698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9682113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99392991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1065768"/>
            <a:ext cx="4011084" cy="36933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2234458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28623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44655199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998006"/>
            <a:ext cx="7315200" cy="36933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535531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altLang="zh-CN" noProof="0"/>
              <a:t>Click icon to add picture</a:t>
            </a:r>
            <a:endParaRPr lang="zh-CN" alt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28623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06243187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image" Target="../media/image4.jpeg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image" Target="../media/image7.png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image" Target="../media/image8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5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01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08001" y="228600"/>
            <a:ext cx="11190817" cy="750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zh-CN"/>
              <a:t>Click to edit Title Slide</a:t>
            </a:r>
          </a:p>
        </p:txBody>
      </p:sp>
      <p:sp>
        <p:nvSpPr>
          <p:cNvPr id="187801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08000" y="1420813"/>
            <a:ext cx="11184467" cy="2214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altLang="zh-CN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5658" r:id="rId1"/>
    <p:sldLayoutId id="2147485618" r:id="rId2"/>
    <p:sldLayoutId id="2147485619" r:id="rId3"/>
    <p:sldLayoutId id="2147485620" r:id="rId4"/>
    <p:sldLayoutId id="2147485621" r:id="rId5"/>
    <p:sldLayoutId id="2147485622" r:id="rId6"/>
    <p:sldLayoutId id="2147485623" r:id="rId7"/>
    <p:sldLayoutId id="2147485624" r:id="rId8"/>
    <p:sldLayoutId id="2147485625" r:id="rId9"/>
    <p:sldLayoutId id="2147485626" r:id="rId10"/>
    <p:sldLayoutId id="2147485627" r:id="rId11"/>
    <p:sldLayoutId id="2147485628" r:id="rId12"/>
    <p:sldLayoutId id="2147485629" r:id="rId13"/>
  </p:sldLayoutIdLst>
  <p:transition>
    <p:fade/>
  </p:transition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8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+mj-lt"/>
          <a:ea typeface="+mj-ea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8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ea typeface="宋体" pitchFamily="2" charset="-122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8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ea typeface="宋体" pitchFamily="2" charset="-122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8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ea typeface="宋体" pitchFamily="2" charset="-122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8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ea typeface="宋体" pitchFamily="2" charset="-122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800" b="1">
          <a:solidFill>
            <a:schemeClr val="tx2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Arial" charset="0"/>
          <a:ea typeface="宋体" pitchFamily="2" charset="-122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800" b="1">
          <a:solidFill>
            <a:schemeClr val="tx2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Arial" charset="0"/>
          <a:ea typeface="宋体" pitchFamily="2" charset="-122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800" b="1">
          <a:solidFill>
            <a:schemeClr val="tx2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Arial" charset="0"/>
          <a:ea typeface="宋体" pitchFamily="2" charset="-122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800" b="1">
          <a:solidFill>
            <a:schemeClr val="tx2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Arial" charset="0"/>
          <a:ea typeface="宋体" pitchFamily="2" charset="-122"/>
        </a:defRPr>
      </a:lvl9pPr>
    </p:titleStyle>
    <p:bodyStyle>
      <a:lvl1pPr marL="571500" indent="-571500" algn="l" rtl="0" eaLnBrk="1" fontAlgn="base" hangingPunct="1">
        <a:lnSpc>
          <a:spcPct val="90000"/>
        </a:lnSpc>
        <a:spcBef>
          <a:spcPct val="30000"/>
        </a:spcBef>
        <a:spcAft>
          <a:spcPct val="0"/>
        </a:spcAft>
        <a:buClr>
          <a:schemeClr val="tx2"/>
        </a:buClr>
        <a:buSzPct val="95000"/>
        <a:buFont typeface="Wingdings" pitchFamily="2" charset="2"/>
        <a:buBlip>
          <a:blip r:embed="rId16"/>
        </a:buBlip>
        <a:defRPr sz="3200" b="1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</a:defRPr>
      </a:lvl1pPr>
      <a:lvl2pPr marL="1028700" indent="-455613" algn="l" rtl="0" eaLnBrk="1" fontAlgn="base" hangingPunct="1">
        <a:lnSpc>
          <a:spcPct val="90000"/>
        </a:lnSpc>
        <a:spcBef>
          <a:spcPct val="30000"/>
        </a:spcBef>
        <a:spcAft>
          <a:spcPct val="0"/>
        </a:spcAft>
        <a:buClr>
          <a:schemeClr val="tx2"/>
        </a:buClr>
        <a:buSzPct val="95000"/>
        <a:buFont typeface="Wingdings" pitchFamily="2" charset="2"/>
        <a:buBlip>
          <a:blip r:embed="rId16"/>
        </a:buBlip>
        <a:defRPr sz="2800" b="1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</a:defRPr>
      </a:lvl2pPr>
      <a:lvl3pPr marL="1428750" indent="-398463" algn="l" rtl="0" eaLnBrk="1" fontAlgn="base" hangingPunct="1">
        <a:lnSpc>
          <a:spcPct val="90000"/>
        </a:lnSpc>
        <a:spcBef>
          <a:spcPct val="30000"/>
        </a:spcBef>
        <a:spcAft>
          <a:spcPct val="0"/>
        </a:spcAft>
        <a:buClr>
          <a:schemeClr val="tx2"/>
        </a:buClr>
        <a:buSzPct val="95000"/>
        <a:buFont typeface="Wingdings" pitchFamily="2" charset="2"/>
        <a:buBlip>
          <a:blip r:embed="rId16"/>
        </a:buBlip>
        <a:defRPr sz="2400" b="1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</a:defRPr>
      </a:lvl3pPr>
      <a:lvl4pPr marL="1828800" indent="-398463" algn="l" rtl="0" eaLnBrk="1" fontAlgn="base" hangingPunct="1">
        <a:lnSpc>
          <a:spcPct val="90000"/>
        </a:lnSpc>
        <a:spcBef>
          <a:spcPct val="30000"/>
        </a:spcBef>
        <a:spcAft>
          <a:spcPct val="0"/>
        </a:spcAft>
        <a:buClr>
          <a:schemeClr val="tx2"/>
        </a:buClr>
        <a:buSzPct val="95000"/>
        <a:buFont typeface="Wingdings" pitchFamily="2" charset="2"/>
        <a:buBlip>
          <a:blip r:embed="rId16"/>
        </a:buBlip>
        <a:defRPr sz="2000" b="1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</a:defRPr>
      </a:lvl4pPr>
      <a:lvl5pPr marL="2227263" indent="-396875" algn="l" rtl="0" eaLnBrk="1" fontAlgn="base" hangingPunct="1">
        <a:lnSpc>
          <a:spcPct val="90000"/>
        </a:lnSpc>
        <a:spcBef>
          <a:spcPct val="30000"/>
        </a:spcBef>
        <a:spcAft>
          <a:spcPct val="0"/>
        </a:spcAft>
        <a:buClr>
          <a:schemeClr val="tx2"/>
        </a:buClr>
        <a:buSzPct val="95000"/>
        <a:buFont typeface="Wingdings" pitchFamily="2" charset="2"/>
        <a:buBlip>
          <a:blip r:embed="rId16"/>
        </a:buBlip>
        <a:defRPr sz="2000" b="1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</a:defRPr>
      </a:lvl5pPr>
      <a:lvl6pPr marL="2684463" indent="-396875" algn="l" rtl="0" eaLnBrk="1" fontAlgn="base" hangingPunct="1">
        <a:lnSpc>
          <a:spcPct val="90000"/>
        </a:lnSpc>
        <a:spcBef>
          <a:spcPct val="30000"/>
        </a:spcBef>
        <a:spcAft>
          <a:spcPct val="0"/>
        </a:spcAft>
        <a:buClr>
          <a:schemeClr val="tx2"/>
        </a:buClr>
        <a:buSzPct val="95000"/>
        <a:buFont typeface="Wingdings" pitchFamily="2" charset="2"/>
        <a:buBlip>
          <a:blip r:embed="rId16"/>
        </a:buBlip>
        <a:defRPr sz="2000" b="1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</a:defRPr>
      </a:lvl6pPr>
      <a:lvl7pPr marL="3141663" indent="-396875" algn="l" rtl="0" eaLnBrk="1" fontAlgn="base" hangingPunct="1">
        <a:lnSpc>
          <a:spcPct val="90000"/>
        </a:lnSpc>
        <a:spcBef>
          <a:spcPct val="30000"/>
        </a:spcBef>
        <a:spcAft>
          <a:spcPct val="0"/>
        </a:spcAft>
        <a:buClr>
          <a:schemeClr val="tx2"/>
        </a:buClr>
        <a:buSzPct val="95000"/>
        <a:buFont typeface="Wingdings" pitchFamily="2" charset="2"/>
        <a:buBlip>
          <a:blip r:embed="rId16"/>
        </a:buBlip>
        <a:defRPr sz="2000" b="1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</a:defRPr>
      </a:lvl7pPr>
      <a:lvl8pPr marL="3598863" indent="-396875" algn="l" rtl="0" eaLnBrk="1" fontAlgn="base" hangingPunct="1">
        <a:lnSpc>
          <a:spcPct val="90000"/>
        </a:lnSpc>
        <a:spcBef>
          <a:spcPct val="30000"/>
        </a:spcBef>
        <a:spcAft>
          <a:spcPct val="0"/>
        </a:spcAft>
        <a:buClr>
          <a:schemeClr val="tx2"/>
        </a:buClr>
        <a:buSzPct val="95000"/>
        <a:buFont typeface="Wingdings" pitchFamily="2" charset="2"/>
        <a:buBlip>
          <a:blip r:embed="rId16"/>
        </a:buBlip>
        <a:defRPr sz="2000" b="1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</a:defRPr>
      </a:lvl8pPr>
      <a:lvl9pPr marL="4056063" indent="-396875" algn="l" rtl="0" eaLnBrk="1" fontAlgn="base" hangingPunct="1">
        <a:lnSpc>
          <a:spcPct val="90000"/>
        </a:lnSpc>
        <a:spcBef>
          <a:spcPct val="30000"/>
        </a:spcBef>
        <a:spcAft>
          <a:spcPct val="0"/>
        </a:spcAft>
        <a:buClr>
          <a:schemeClr val="tx2"/>
        </a:buClr>
        <a:buSzPct val="95000"/>
        <a:buFont typeface="Wingdings" pitchFamily="2" charset="2"/>
        <a:buBlip>
          <a:blip r:embed="rId16"/>
        </a:buBlip>
        <a:defRPr sz="2000" b="1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-203200" y="7896226"/>
            <a:ext cx="203200" cy="74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zh-CN" altLang="en-US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-203200" y="8153400"/>
            <a:ext cx="203200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630" r:id="rId1"/>
    <p:sldLayoutId id="2147485631" r:id="rId2"/>
    <p:sldLayoutId id="2147485632" r:id="rId3"/>
    <p:sldLayoutId id="2147485633" r:id="rId4"/>
    <p:sldLayoutId id="2147485634" r:id="rId5"/>
    <p:sldLayoutId id="2147485635" r:id="rId6"/>
    <p:sldLayoutId id="2147485636" r:id="rId7"/>
    <p:sldLayoutId id="2147485637" r:id="rId8"/>
    <p:sldLayoutId id="2147485638" r:id="rId9"/>
    <p:sldLayoutId id="2147485639" r:id="rId10"/>
    <p:sldLayoutId id="2147485640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04800" y="228601"/>
            <a:ext cx="8432800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title style</a:t>
            </a:r>
          </a:p>
        </p:txBody>
      </p:sp>
      <p:sp>
        <p:nvSpPr>
          <p:cNvPr id="93187" name="Rectangle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553201"/>
            <a:ext cx="28448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spcBef>
                <a:spcPct val="0"/>
              </a:spcBef>
              <a:buFontTx/>
              <a:buNone/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fld id="{56C1D9A2-EBD0-4552-9A74-D9CC900E19EE}" type="datetimeFigureOut">
              <a:rPr lang="zh-CN" altLang="en-US"/>
              <a:pPr>
                <a:defRPr/>
              </a:pPr>
              <a:t>2019/5/5</a:t>
            </a:fld>
            <a:endParaRPr lang="en-US" altLang="zh-CN"/>
          </a:p>
        </p:txBody>
      </p:sp>
      <p:sp>
        <p:nvSpPr>
          <p:cNvPr id="93188" name="Rectangle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553201"/>
            <a:ext cx="38608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spcBef>
                <a:spcPct val="0"/>
              </a:spcBef>
              <a:buFontTx/>
              <a:buNone/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3189" name="Rectangle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553201"/>
            <a:ext cx="28448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spcBef>
                <a:spcPct val="0"/>
              </a:spcBef>
              <a:buFontTx/>
              <a:buNone/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fld id="{364A46AF-30A0-4F40-BBE7-EF4AB50E78C7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304800" y="838200"/>
            <a:ext cx="116840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</a:p>
        </p:txBody>
      </p:sp>
      <p:pic>
        <p:nvPicPr>
          <p:cNvPr id="4103" name="Picture 7" descr="logo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8400" y="5715000"/>
            <a:ext cx="18288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dk2" tx1="lt1" bg2="dk1" tx2="lt2" accent1="accent1" accent2="accent2" accent3="accent3" accent4="accent4" accent5="accent5" accent6="accent6" hlink="hlink" folHlink="folHlink"/>
  <p:sldLayoutIdLst>
    <p:sldLayoutId id="2147485662" r:id="rId1"/>
    <p:sldLayoutId id="2147485649" r:id="rId2"/>
    <p:sldLayoutId id="2147485650" r:id="rId3"/>
    <p:sldLayoutId id="2147485651" r:id="rId4"/>
    <p:sldLayoutId id="2147485652" r:id="rId5"/>
    <p:sldLayoutId id="2147485663" r:id="rId6"/>
    <p:sldLayoutId id="2147485653" r:id="rId7"/>
    <p:sldLayoutId id="2147485654" r:id="rId8"/>
    <p:sldLayoutId id="2147485655" r:id="rId9"/>
    <p:sldLayoutId id="2147485656" r:id="rId10"/>
    <p:sldLayoutId id="2147485657" r:id="rId11"/>
  </p:sldLayoutIdLst>
  <p:transition>
    <p:fade/>
  </p:transition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FF9900"/>
          </a:solidFill>
          <a:effectLst>
            <a:outerShdw blurRad="38100" dist="38100" dir="2700000" algn="tl">
              <a:srgbClr val="000000"/>
            </a:outerShdw>
          </a:effectLst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FF9900"/>
          </a:solidFill>
          <a:effectLst>
            <a:outerShdw blurRad="38100" dist="38100" dir="2700000" algn="tl">
              <a:srgbClr val="000000"/>
            </a:outerShdw>
          </a:effectLst>
          <a:latin typeface="Franklin Gothic Medium" pitchFamily="34" charset="0"/>
          <a:ea typeface="宋体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FF9900"/>
          </a:solidFill>
          <a:effectLst>
            <a:outerShdw blurRad="38100" dist="38100" dir="2700000" algn="tl">
              <a:srgbClr val="000000"/>
            </a:outerShdw>
          </a:effectLst>
          <a:latin typeface="Franklin Gothic Medium" pitchFamily="34" charset="0"/>
          <a:ea typeface="宋体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FF9900"/>
          </a:solidFill>
          <a:effectLst>
            <a:outerShdw blurRad="38100" dist="38100" dir="2700000" algn="tl">
              <a:srgbClr val="000000"/>
            </a:outerShdw>
          </a:effectLst>
          <a:latin typeface="Franklin Gothic Medium" pitchFamily="34" charset="0"/>
          <a:ea typeface="宋体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FF9900"/>
          </a:solidFill>
          <a:effectLst>
            <a:outerShdw blurRad="38100" dist="38100" dir="2700000" algn="tl">
              <a:srgbClr val="000000"/>
            </a:outerShdw>
          </a:effectLst>
          <a:latin typeface="Franklin Gothic Medium" pitchFamily="34" charset="0"/>
          <a:ea typeface="宋体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200" b="1">
          <a:solidFill>
            <a:srgbClr val="FF9900"/>
          </a:solidFill>
          <a:effectLst>
            <a:outerShdw blurRad="38100" dist="38100" dir="2700000" algn="tl">
              <a:srgbClr val="000000"/>
            </a:outerShdw>
          </a:effectLst>
          <a:latin typeface="Arial" pitchFamily="34" charset="0"/>
          <a:ea typeface="宋体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200" b="1">
          <a:solidFill>
            <a:srgbClr val="FF9900"/>
          </a:solidFill>
          <a:effectLst>
            <a:outerShdw blurRad="38100" dist="38100" dir="2700000" algn="tl">
              <a:srgbClr val="000000"/>
            </a:outerShdw>
          </a:effectLst>
          <a:latin typeface="Arial" pitchFamily="34" charset="0"/>
          <a:ea typeface="宋体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200" b="1">
          <a:solidFill>
            <a:srgbClr val="FF9900"/>
          </a:solidFill>
          <a:effectLst>
            <a:outerShdw blurRad="38100" dist="38100" dir="2700000" algn="tl">
              <a:srgbClr val="000000"/>
            </a:outerShdw>
          </a:effectLst>
          <a:latin typeface="Arial" pitchFamily="34" charset="0"/>
          <a:ea typeface="宋体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200" b="1">
          <a:solidFill>
            <a:srgbClr val="FF9900"/>
          </a:solidFill>
          <a:effectLst>
            <a:outerShdw blurRad="38100" dist="38100" dir="2700000" algn="tl">
              <a:srgbClr val="000000"/>
            </a:outerShdw>
          </a:effectLst>
          <a:latin typeface="Arial" pitchFamily="34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115000"/>
        <a:buFont typeface="Wingdings" pitchFamily="2" charset="2"/>
        <a:buChar char="§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§"/>
        <a:defRPr sz="2800">
          <a:solidFill>
            <a:srgbClr val="000000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rgbClr val="000000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rgbClr val="000000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rgbClr val="000000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000000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000000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000000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000000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205740" y="2259392"/>
            <a:ext cx="11624310" cy="646331"/>
          </a:xfrm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zh-CN" sz="3600" b="1" dirty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Part_06_03. </a:t>
            </a:r>
            <a:r>
              <a:rPr lang="en-US" altLang="zh-CN" sz="3600" b="1" dirty="0" err="1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ASP.Net</a:t>
            </a:r>
            <a:r>
              <a:rPr lang="en-US" altLang="zh-CN" sz="3600" b="1" dirty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 Core </a:t>
            </a:r>
            <a:r>
              <a:rPr lang="en-US" altLang="zh-CN" sz="3600" b="1" dirty="0" err="1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WebAPI</a:t>
            </a:r>
            <a:r>
              <a:rPr lang="en-US" altLang="zh-CN" sz="3600" b="1" dirty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3600" b="1" dirty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应用编程技术</a:t>
            </a:r>
            <a:endParaRPr lang="en-US" altLang="zh-CN" sz="3600" b="1" dirty="0">
              <a:solidFill>
                <a:srgbClr val="0070C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TextBox 2">
            <a:extLst>
              <a:ext uri="{FF2B5EF4-FFF2-40B4-BE49-F238E27FC236}">
                <a16:creationId xmlns:a16="http://schemas.microsoft.com/office/drawing/2014/main" id="{4377F6A6-A201-4D34-8BD7-B07E144978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0317" y="3704560"/>
            <a:ext cx="4457700" cy="696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>
              <a:spcBef>
                <a:spcPct val="20000"/>
              </a:spcBef>
              <a:buFont typeface="Wingdings" panose="05000000000000000000" pitchFamily="2" charset="2"/>
              <a:buNone/>
            </a:pPr>
            <a:r>
              <a:rPr lang="zh-CN" altLang="en-US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课程教师：余剑</a:t>
            </a:r>
            <a:endParaRPr lang="en-US" altLang="zh-CN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ct val="20000"/>
              </a:spcBef>
              <a:buFont typeface="Wingdings" panose="05000000000000000000" pitchFamily="2" charset="2"/>
              <a:buNone/>
            </a:pPr>
            <a:r>
              <a:rPr lang="zh-CN" altLang="en-US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电子邮件：</a:t>
            </a:r>
            <a:r>
              <a:rPr lang="en-US" altLang="zh-CN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2359980@qq.com</a:t>
            </a:r>
          </a:p>
        </p:txBody>
      </p:sp>
    </p:spTree>
  </p:cSld>
  <p:clrMapOvr>
    <a:masterClrMapping/>
  </p:clrMapOvr>
  <p:transition advTm="9828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4672B31-FDDA-47B4-BA9D-839872DDE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1.7. </a:t>
            </a:r>
            <a:r>
              <a:rPr lang="en-US" altLang="zh-CN" dirty="0" err="1"/>
              <a:t>WebAPI</a:t>
            </a:r>
            <a:r>
              <a:rPr lang="en-US" altLang="zh-CN" dirty="0"/>
              <a:t> </a:t>
            </a:r>
            <a:r>
              <a:rPr lang="zh-CN" altLang="en-US" dirty="0"/>
              <a:t>访问的简单例子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963DD29-DAD5-4760-8E07-13691D5560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837" y="775259"/>
            <a:ext cx="9862969" cy="2075424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CBCF3E5B-6EFB-478B-AE04-F73D318265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837" y="3196919"/>
            <a:ext cx="9862969" cy="1296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715854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9051048-42A5-407A-B596-335CE8452A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 </a:t>
            </a:r>
            <a:r>
              <a:rPr lang="zh-CN" altLang="en-US" dirty="0"/>
              <a:t>使用 </a:t>
            </a:r>
            <a:r>
              <a:rPr lang="en-US" altLang="zh-CN" dirty="0"/>
              <a:t>Swagger </a:t>
            </a:r>
            <a:r>
              <a:rPr lang="zh-CN" altLang="en-US" dirty="0"/>
              <a:t>来处理 </a:t>
            </a:r>
            <a:r>
              <a:rPr lang="en-US" altLang="zh-CN" dirty="0" err="1"/>
              <a:t>WebAPI</a:t>
            </a:r>
            <a:r>
              <a:rPr lang="en-US" altLang="zh-CN" dirty="0"/>
              <a:t> </a:t>
            </a:r>
            <a:r>
              <a:rPr lang="zh-CN" altLang="en-US" dirty="0"/>
              <a:t>的帮助页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3B4B1590-EC37-48A2-93F4-BCF502991E66}"/>
              </a:ext>
            </a:extLst>
          </p:cNvPr>
          <p:cNvSpPr/>
          <p:nvPr/>
        </p:nvSpPr>
        <p:spPr>
          <a:xfrm>
            <a:off x="466164" y="624867"/>
            <a:ext cx="11620052" cy="12899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altLang="zh-CN" dirty="0">
                <a:latin typeface="+mj-ea"/>
                <a:ea typeface="+mj-ea"/>
              </a:rPr>
              <a:t>Swagger</a:t>
            </a:r>
            <a:r>
              <a:rPr lang="zh-CN" altLang="en-US" dirty="0">
                <a:latin typeface="+mj-ea"/>
                <a:ea typeface="+mj-ea"/>
              </a:rPr>
              <a:t>是一个规范和完整的框架，用于生成、描述、调用和可视化 </a:t>
            </a:r>
            <a:r>
              <a:rPr lang="en-US" altLang="zh-CN" dirty="0">
                <a:latin typeface="+mj-ea"/>
                <a:ea typeface="+mj-ea"/>
              </a:rPr>
              <a:t>RESTful </a:t>
            </a:r>
            <a:r>
              <a:rPr lang="zh-CN" altLang="en-US" dirty="0">
                <a:latin typeface="+mj-ea"/>
                <a:ea typeface="+mj-ea"/>
              </a:rPr>
              <a:t>风格的 </a:t>
            </a:r>
            <a:r>
              <a:rPr lang="en-US" altLang="zh-CN" dirty="0">
                <a:latin typeface="+mj-ea"/>
                <a:ea typeface="+mj-ea"/>
              </a:rPr>
              <a:t>Web </a:t>
            </a:r>
            <a:r>
              <a:rPr lang="zh-CN" altLang="en-US" dirty="0">
                <a:latin typeface="+mj-ea"/>
                <a:ea typeface="+mj-ea"/>
              </a:rPr>
              <a:t>服务。总体目标是使客户端和文件系统作为服务器以同样的速度来更新。文件的方法，参数和模型紧密集成到服务器端的代码，允许</a:t>
            </a:r>
            <a:r>
              <a:rPr lang="en-US" altLang="zh-CN" dirty="0">
                <a:latin typeface="+mj-ea"/>
                <a:ea typeface="+mj-ea"/>
              </a:rPr>
              <a:t>API</a:t>
            </a:r>
            <a:r>
              <a:rPr lang="zh-CN" altLang="en-US" dirty="0">
                <a:latin typeface="+mj-ea"/>
                <a:ea typeface="+mj-ea"/>
              </a:rPr>
              <a:t>来始终保持同步。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D8F502C-DBF6-4841-975A-ACE4826750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261" y="2071768"/>
            <a:ext cx="11386830" cy="4538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189106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C2AD077-C50C-4292-97C3-96E099C7A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2.1. </a:t>
            </a:r>
            <a:r>
              <a:rPr lang="zh-CN" altLang="en-US" dirty="0"/>
              <a:t>配置 </a:t>
            </a:r>
            <a:r>
              <a:rPr lang="en-US" altLang="zh-CN" dirty="0"/>
              <a:t>Swagger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6684357-7B50-4631-8DAB-22A507C0CB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170" y="509563"/>
            <a:ext cx="8830235" cy="342494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58EAFB46-C8AB-4E1E-AEEB-4AFF8916BD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3204" y="3419242"/>
            <a:ext cx="8453718" cy="32171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7575951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64B472-036B-4D7C-8946-49C3E98482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2.2. </a:t>
            </a:r>
            <a:r>
              <a:rPr lang="zh-CN" altLang="en-US" dirty="0"/>
              <a:t>检查 </a:t>
            </a:r>
            <a:r>
              <a:rPr lang="en-US" altLang="zh-CN" dirty="0"/>
              <a:t>Swagger </a:t>
            </a:r>
            <a:r>
              <a:rPr lang="zh-CN" altLang="en-US" dirty="0"/>
              <a:t>运行情况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59EF665-F475-46C7-9AB6-AF67938CE1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445" y="509563"/>
            <a:ext cx="10694040" cy="6251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596243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FFA954-B06A-48AB-9C6C-13533CD624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2.3. </a:t>
            </a:r>
            <a:r>
              <a:rPr lang="zh-CN" altLang="en-US" dirty="0"/>
              <a:t>使用 </a:t>
            </a:r>
            <a:r>
              <a:rPr lang="en-US" altLang="zh-CN" dirty="0"/>
              <a:t>Swagger </a:t>
            </a:r>
            <a:r>
              <a:rPr lang="zh-CN" altLang="en-US" dirty="0"/>
              <a:t>检查 </a:t>
            </a:r>
            <a:r>
              <a:rPr lang="en-US" altLang="zh-CN" dirty="0" err="1"/>
              <a:t>WebAPI</a:t>
            </a:r>
            <a:r>
              <a:rPr lang="en-US" altLang="zh-CN" dirty="0"/>
              <a:t> </a:t>
            </a:r>
            <a:r>
              <a:rPr lang="zh-CN" altLang="en-US" dirty="0"/>
              <a:t>接口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C60C0E8-6F74-457A-BBA6-8DE094832A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170" y="597966"/>
            <a:ext cx="8946835" cy="6206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408985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C5267F-32B7-4FED-B7A3-6C6814EE3F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2.3. </a:t>
            </a:r>
            <a:r>
              <a:rPr lang="zh-CN" altLang="en-US" dirty="0"/>
              <a:t>使用 </a:t>
            </a:r>
            <a:r>
              <a:rPr lang="en-US" altLang="zh-CN" dirty="0"/>
              <a:t>Swagger </a:t>
            </a:r>
            <a:r>
              <a:rPr lang="zh-CN" altLang="en-US" dirty="0"/>
              <a:t>检查 </a:t>
            </a:r>
            <a:r>
              <a:rPr lang="en-US" altLang="zh-CN" dirty="0" err="1"/>
              <a:t>WebAPI</a:t>
            </a:r>
            <a:r>
              <a:rPr lang="en-US" altLang="zh-CN" dirty="0"/>
              <a:t> </a:t>
            </a:r>
            <a:r>
              <a:rPr lang="zh-CN" altLang="en-US" dirty="0"/>
              <a:t>接口（续）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11C80A8-EA87-4100-9BC5-217B45B75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8263" y="689687"/>
            <a:ext cx="7057017" cy="1604032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CCE30DC5-F96F-460F-B587-1EDE207C91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0858" y="989286"/>
            <a:ext cx="8294020" cy="55137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8503785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5CD1867-8F59-4A13-B8CB-06405F9409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2.3. </a:t>
            </a:r>
            <a:r>
              <a:rPr lang="zh-CN" altLang="en-US" dirty="0"/>
              <a:t>使用 </a:t>
            </a:r>
            <a:r>
              <a:rPr lang="en-US" altLang="zh-CN" dirty="0"/>
              <a:t>Swagger </a:t>
            </a:r>
            <a:r>
              <a:rPr lang="zh-CN" altLang="en-US" dirty="0"/>
              <a:t>检查 </a:t>
            </a:r>
            <a:r>
              <a:rPr lang="en-US" altLang="zh-CN" dirty="0" err="1"/>
              <a:t>WebAPI</a:t>
            </a:r>
            <a:r>
              <a:rPr lang="en-US" altLang="zh-CN" dirty="0"/>
              <a:t> </a:t>
            </a:r>
            <a:r>
              <a:rPr lang="zh-CN" altLang="en-US" dirty="0"/>
              <a:t>接口（续）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6B0F935-9FCA-4C10-AF0C-FBBFDD21AA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988" y="714531"/>
            <a:ext cx="11098889" cy="5874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138580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183F380-06CC-4854-96E0-BED2E88E55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2.3. </a:t>
            </a:r>
            <a:r>
              <a:rPr lang="zh-CN" altLang="en-US" dirty="0"/>
              <a:t>使用 </a:t>
            </a:r>
            <a:r>
              <a:rPr lang="en-US" altLang="zh-CN" dirty="0"/>
              <a:t>Swagger </a:t>
            </a:r>
            <a:r>
              <a:rPr lang="zh-CN" altLang="en-US" dirty="0"/>
              <a:t>检查 </a:t>
            </a:r>
            <a:r>
              <a:rPr lang="en-US" altLang="zh-CN" dirty="0" err="1"/>
              <a:t>WebAPI</a:t>
            </a:r>
            <a:r>
              <a:rPr lang="en-US" altLang="zh-CN" dirty="0"/>
              <a:t> </a:t>
            </a:r>
            <a:r>
              <a:rPr lang="zh-CN" altLang="en-US"/>
              <a:t>接口（续）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C82E6CE-B25A-4736-B01C-D6EAD893E0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415" y="624031"/>
            <a:ext cx="10383762" cy="6083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059302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0E7CF3-4AD0-4AE7-9A3D-8D464DFD3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 </a:t>
            </a:r>
            <a:r>
              <a:rPr lang="zh-CN" altLang="en-US" dirty="0"/>
              <a:t>课程项目整体架构设计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E5362D68-5A49-4089-B13D-FA614DD8B982}"/>
              </a:ext>
            </a:extLst>
          </p:cNvPr>
          <p:cNvSpPr/>
          <p:nvPr/>
        </p:nvSpPr>
        <p:spPr>
          <a:xfrm>
            <a:off x="663865" y="831937"/>
            <a:ext cx="2840094" cy="690343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None/>
            </a:pPr>
            <a:r>
              <a:rPr lang="zh-CN" altLang="en-US" sz="1600" dirty="0">
                <a:latin typeface="+mj-ea"/>
                <a:ea typeface="+mj-ea"/>
              </a:rPr>
              <a:t>业务数据模型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14AFCEE6-4F14-4CC5-BEB8-FBB1BBF81454}"/>
              </a:ext>
            </a:extLst>
          </p:cNvPr>
          <p:cNvSpPr/>
          <p:nvPr/>
        </p:nvSpPr>
        <p:spPr>
          <a:xfrm>
            <a:off x="674972" y="2136368"/>
            <a:ext cx="1859080" cy="690343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None/>
            </a:pPr>
            <a:r>
              <a:rPr lang="zh-CN" altLang="en-US" sz="1600" dirty="0">
                <a:latin typeface="+mj-ea"/>
                <a:ea typeface="+mj-ea"/>
              </a:rPr>
              <a:t>数据持久化处理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5C8CED5-538F-4B77-BA83-B1103EA41DE5}"/>
              </a:ext>
            </a:extLst>
          </p:cNvPr>
          <p:cNvSpPr/>
          <p:nvPr/>
        </p:nvSpPr>
        <p:spPr>
          <a:xfrm>
            <a:off x="1107949" y="3171881"/>
            <a:ext cx="1974132" cy="690343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None/>
            </a:pPr>
            <a:r>
              <a:rPr lang="zh-CN" altLang="en-US" sz="1600" dirty="0">
                <a:latin typeface="+mj-ea"/>
                <a:ea typeface="+mj-ea"/>
              </a:rPr>
              <a:t>业务实体视图模型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23B7F81-63BC-4EE7-921C-6D14C1EC2762}"/>
              </a:ext>
            </a:extLst>
          </p:cNvPr>
          <p:cNvSpPr/>
          <p:nvPr/>
        </p:nvSpPr>
        <p:spPr>
          <a:xfrm>
            <a:off x="674968" y="4207394"/>
            <a:ext cx="2840093" cy="690343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None/>
            </a:pPr>
            <a:r>
              <a:rPr lang="zh-CN" altLang="en-US" sz="1600" dirty="0">
                <a:latin typeface="+mj-ea"/>
                <a:ea typeface="+mj-ea"/>
              </a:rPr>
              <a:t>业务数据逻辑处理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6A8027F-72EC-4E1C-B806-8CAAC64C806F}"/>
              </a:ext>
            </a:extLst>
          </p:cNvPr>
          <p:cNvSpPr/>
          <p:nvPr/>
        </p:nvSpPr>
        <p:spPr>
          <a:xfrm>
            <a:off x="674968" y="5511823"/>
            <a:ext cx="2840093" cy="690343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None/>
            </a:pPr>
            <a:r>
              <a:rPr lang="zh-CN" altLang="en-US" sz="1600" dirty="0">
                <a:latin typeface="+mj-ea"/>
                <a:ea typeface="+mj-ea"/>
              </a:rPr>
              <a:t>前端 </a:t>
            </a:r>
            <a:r>
              <a:rPr lang="en-US" altLang="zh-CN" sz="1600" dirty="0">
                <a:latin typeface="+mj-ea"/>
                <a:ea typeface="+mj-ea"/>
              </a:rPr>
              <a:t>UI</a:t>
            </a:r>
            <a:endParaRPr lang="zh-CN" altLang="en-US" sz="1600" dirty="0">
              <a:latin typeface="+mj-ea"/>
              <a:ea typeface="+mj-ea"/>
            </a:endParaRPr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A83F5D4B-3A3A-447D-A2F2-AED507FDB1DD}"/>
              </a:ext>
            </a:extLst>
          </p:cNvPr>
          <p:cNvCxnSpPr>
            <a:cxnSpLocks/>
          </p:cNvCxnSpPr>
          <p:nvPr/>
        </p:nvCxnSpPr>
        <p:spPr>
          <a:xfrm>
            <a:off x="3291005" y="1522280"/>
            <a:ext cx="0" cy="2685114"/>
          </a:xfrm>
          <a:prstGeom prst="straightConnector1">
            <a:avLst/>
          </a:prstGeom>
          <a:ln w="28575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42AD36CD-5941-4540-A4F0-D7F095A12D2E}"/>
              </a:ext>
            </a:extLst>
          </p:cNvPr>
          <p:cNvCxnSpPr>
            <a:cxnSpLocks/>
          </p:cNvCxnSpPr>
          <p:nvPr/>
        </p:nvCxnSpPr>
        <p:spPr>
          <a:xfrm>
            <a:off x="2783341" y="1522280"/>
            <a:ext cx="0" cy="1649601"/>
          </a:xfrm>
          <a:prstGeom prst="straightConnector1">
            <a:avLst/>
          </a:prstGeom>
          <a:ln w="28575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010BAE03-AEF9-4B7E-B1AE-A256F6A8F7BC}"/>
              </a:ext>
            </a:extLst>
          </p:cNvPr>
          <p:cNvCxnSpPr>
            <a:cxnSpLocks/>
            <a:endCxn id="4" idx="0"/>
          </p:cNvCxnSpPr>
          <p:nvPr/>
        </p:nvCxnSpPr>
        <p:spPr>
          <a:xfrm>
            <a:off x="1604512" y="1522280"/>
            <a:ext cx="0" cy="614088"/>
          </a:xfrm>
          <a:prstGeom prst="straightConnector1">
            <a:avLst/>
          </a:prstGeom>
          <a:ln w="28575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F97739DE-BD58-4E6F-A126-8A20829C33C3}"/>
              </a:ext>
            </a:extLst>
          </p:cNvPr>
          <p:cNvCxnSpPr>
            <a:cxnSpLocks/>
          </p:cNvCxnSpPr>
          <p:nvPr/>
        </p:nvCxnSpPr>
        <p:spPr>
          <a:xfrm>
            <a:off x="930319" y="2826711"/>
            <a:ext cx="0" cy="1380683"/>
          </a:xfrm>
          <a:prstGeom prst="straightConnector1">
            <a:avLst/>
          </a:prstGeom>
          <a:ln w="28575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E2CA2C94-AE8D-4380-878E-56C53472921D}"/>
              </a:ext>
            </a:extLst>
          </p:cNvPr>
          <p:cNvCxnSpPr>
            <a:cxnSpLocks/>
          </p:cNvCxnSpPr>
          <p:nvPr/>
        </p:nvCxnSpPr>
        <p:spPr>
          <a:xfrm>
            <a:off x="2050611" y="3862224"/>
            <a:ext cx="0" cy="345170"/>
          </a:xfrm>
          <a:prstGeom prst="straightConnector1">
            <a:avLst/>
          </a:prstGeom>
          <a:ln w="28575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A95F0CDF-13C9-4A13-AA3A-FC1295EE906D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>
            <a:off x="2095015" y="4897737"/>
            <a:ext cx="0" cy="614086"/>
          </a:xfrm>
          <a:prstGeom prst="straightConnector1">
            <a:avLst/>
          </a:prstGeom>
          <a:ln w="28575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图片 13">
            <a:extLst>
              <a:ext uri="{FF2B5EF4-FFF2-40B4-BE49-F238E27FC236}">
                <a16:creationId xmlns:a16="http://schemas.microsoft.com/office/drawing/2014/main" id="{7506E547-7697-4B17-A73B-33764E530BE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409" y="1791198"/>
            <a:ext cx="574373" cy="574373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E027670A-2058-453D-9697-F2B99054047F}"/>
              </a:ext>
            </a:extLst>
          </p:cNvPr>
          <p:cNvSpPr/>
          <p:nvPr/>
        </p:nvSpPr>
        <p:spPr>
          <a:xfrm>
            <a:off x="4387073" y="783527"/>
            <a:ext cx="2347214" cy="2348175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buNone/>
            </a:pPr>
            <a:r>
              <a:rPr lang="zh-CN" altLang="en-US" sz="1600" b="1" dirty="0">
                <a:latin typeface="+mj-ea"/>
                <a:ea typeface="+mj-ea"/>
              </a:rPr>
              <a:t>外部数据访问接口服务</a:t>
            </a:r>
          </a:p>
        </p:txBody>
      </p: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892D3869-25B3-4107-B5B8-B6FCEF4A2C9B}"/>
              </a:ext>
            </a:extLst>
          </p:cNvPr>
          <p:cNvCxnSpPr>
            <a:cxnSpLocks/>
            <a:stCxn id="21" idx="1"/>
            <a:endCxn id="4" idx="3"/>
          </p:cNvCxnSpPr>
          <p:nvPr/>
        </p:nvCxnSpPr>
        <p:spPr>
          <a:xfrm flipH="1">
            <a:off x="2534052" y="2469692"/>
            <a:ext cx="1997347" cy="11848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>
            <a:extLst>
              <a:ext uri="{FF2B5EF4-FFF2-40B4-BE49-F238E27FC236}">
                <a16:creationId xmlns:a16="http://schemas.microsoft.com/office/drawing/2014/main" id="{2D07A899-97ED-48C9-8D58-9FF7DD94D2F2}"/>
              </a:ext>
            </a:extLst>
          </p:cNvPr>
          <p:cNvSpPr/>
          <p:nvPr/>
        </p:nvSpPr>
        <p:spPr>
          <a:xfrm>
            <a:off x="4537649" y="1160213"/>
            <a:ext cx="6494319" cy="690343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None/>
            </a:pPr>
            <a:r>
              <a:rPr lang="zh-CN" altLang="en-US" sz="1600" dirty="0">
                <a:latin typeface="+mj-ea"/>
                <a:ea typeface="+mj-ea"/>
              </a:rPr>
              <a:t>业务实体 </a:t>
            </a:r>
            <a:r>
              <a:rPr lang="en-US" altLang="zh-CN" sz="1600" dirty="0" err="1">
                <a:latin typeface="+mj-ea"/>
                <a:ea typeface="+mj-ea"/>
              </a:rPr>
              <a:t>RESTFul</a:t>
            </a:r>
            <a:r>
              <a:rPr lang="en-US" altLang="zh-CN" sz="1600" dirty="0">
                <a:latin typeface="+mj-ea"/>
                <a:ea typeface="+mj-ea"/>
              </a:rPr>
              <a:t> </a:t>
            </a:r>
            <a:r>
              <a:rPr lang="zh-CN" altLang="en-US" sz="1600" dirty="0">
                <a:latin typeface="+mj-ea"/>
                <a:ea typeface="+mj-ea"/>
              </a:rPr>
              <a:t>模型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28915904-5A97-49BE-A0EE-59C4B85B09AB}"/>
              </a:ext>
            </a:extLst>
          </p:cNvPr>
          <p:cNvSpPr/>
          <p:nvPr/>
        </p:nvSpPr>
        <p:spPr>
          <a:xfrm>
            <a:off x="4531399" y="2124520"/>
            <a:ext cx="1976307" cy="690343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None/>
            </a:pPr>
            <a:r>
              <a:rPr lang="zh-CN" altLang="en-US" sz="1600" dirty="0">
                <a:latin typeface="+mj-ea"/>
                <a:ea typeface="+mj-ea"/>
              </a:rPr>
              <a:t>业务数据访问服务</a:t>
            </a:r>
          </a:p>
        </p:txBody>
      </p:sp>
      <p:cxnSp>
        <p:nvCxnSpPr>
          <p:cNvPr id="30" name="连接符: 肘形 29">
            <a:extLst>
              <a:ext uri="{FF2B5EF4-FFF2-40B4-BE49-F238E27FC236}">
                <a16:creationId xmlns:a16="http://schemas.microsoft.com/office/drawing/2014/main" id="{D92399BF-5D42-4D29-9C3C-DDBCE6E3B6FD}"/>
              </a:ext>
            </a:extLst>
          </p:cNvPr>
          <p:cNvCxnSpPr>
            <a:stCxn id="21" idx="1"/>
            <a:endCxn id="3" idx="3"/>
          </p:cNvCxnSpPr>
          <p:nvPr/>
        </p:nvCxnSpPr>
        <p:spPr>
          <a:xfrm rot="10800000">
            <a:off x="3503959" y="1177110"/>
            <a:ext cx="1027440" cy="1292583"/>
          </a:xfrm>
          <a:prstGeom prst="bentConnector3">
            <a:avLst>
              <a:gd name="adj1" fmla="val 62041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A7AF3641-B3B8-45BA-AC75-B28C8E8BA0F6}"/>
              </a:ext>
            </a:extLst>
          </p:cNvPr>
          <p:cNvCxnSpPr>
            <a:cxnSpLocks/>
          </p:cNvCxnSpPr>
          <p:nvPr/>
        </p:nvCxnSpPr>
        <p:spPr>
          <a:xfrm>
            <a:off x="5519552" y="1850556"/>
            <a:ext cx="0" cy="307044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矩形 33">
            <a:extLst>
              <a:ext uri="{FF2B5EF4-FFF2-40B4-BE49-F238E27FC236}">
                <a16:creationId xmlns:a16="http://schemas.microsoft.com/office/drawing/2014/main" id="{11321922-E41C-4994-84AC-AD1847FABDA7}"/>
              </a:ext>
            </a:extLst>
          </p:cNvPr>
          <p:cNvSpPr/>
          <p:nvPr/>
        </p:nvSpPr>
        <p:spPr>
          <a:xfrm>
            <a:off x="7515267" y="2375757"/>
            <a:ext cx="1976307" cy="1592247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None/>
            </a:pPr>
            <a:r>
              <a:rPr lang="zh-CN" altLang="en-US" sz="1600" dirty="0">
                <a:latin typeface="+mj-ea"/>
                <a:ea typeface="+mj-ea"/>
              </a:rPr>
              <a:t>业务数据访问服务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35F93335-D19A-439B-8963-C091ED6C833D}"/>
              </a:ext>
            </a:extLst>
          </p:cNvPr>
          <p:cNvSpPr/>
          <p:nvPr/>
        </p:nvSpPr>
        <p:spPr>
          <a:xfrm>
            <a:off x="9890500" y="2375757"/>
            <a:ext cx="1976307" cy="690343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None/>
            </a:pPr>
            <a:r>
              <a:rPr lang="zh-CN" altLang="en-US" sz="1600" dirty="0">
                <a:latin typeface="+mj-ea"/>
                <a:ea typeface="+mj-ea"/>
              </a:rPr>
              <a:t>实体模型</a:t>
            </a: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936DE48E-E550-4E44-BE2B-C8A9A1E92515}"/>
              </a:ext>
            </a:extLst>
          </p:cNvPr>
          <p:cNvSpPr/>
          <p:nvPr/>
        </p:nvSpPr>
        <p:spPr>
          <a:xfrm>
            <a:off x="7263028" y="1957613"/>
            <a:ext cx="4742506" cy="2249781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buNone/>
            </a:pPr>
            <a:r>
              <a:rPr lang="zh-CN" altLang="en-US" sz="1600" dirty="0">
                <a:solidFill>
                  <a:srgbClr val="7030A0"/>
                </a:solidFill>
                <a:latin typeface="+mj-ea"/>
                <a:ea typeface="+mj-ea"/>
              </a:rPr>
              <a:t>移动端数据访问服务</a:t>
            </a: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C704C95B-E72F-4B27-BBD3-BC1432374F26}"/>
              </a:ext>
            </a:extLst>
          </p:cNvPr>
          <p:cNvSpPr/>
          <p:nvPr/>
        </p:nvSpPr>
        <p:spPr>
          <a:xfrm>
            <a:off x="9890499" y="3269449"/>
            <a:ext cx="1976307" cy="690343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None/>
            </a:pPr>
            <a:r>
              <a:rPr lang="zh-CN" altLang="en-US" sz="1600" dirty="0">
                <a:latin typeface="+mj-ea"/>
                <a:ea typeface="+mj-ea"/>
              </a:rPr>
              <a:t>数据持久化处理</a:t>
            </a: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E47D5234-B80F-46A7-B96F-7DFA3E223F32}"/>
              </a:ext>
            </a:extLst>
          </p:cNvPr>
          <p:cNvSpPr/>
          <p:nvPr/>
        </p:nvSpPr>
        <p:spPr>
          <a:xfrm>
            <a:off x="7263028" y="4218036"/>
            <a:ext cx="4742506" cy="2249781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buNone/>
            </a:pPr>
            <a:r>
              <a:rPr lang="zh-CN" altLang="en-US" sz="1600" dirty="0">
                <a:solidFill>
                  <a:srgbClr val="7030A0"/>
                </a:solidFill>
                <a:latin typeface="+mj-ea"/>
                <a:ea typeface="+mj-ea"/>
              </a:rPr>
              <a:t>移动设备应用</a:t>
            </a:r>
          </a:p>
        </p:txBody>
      </p: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E60A4887-B381-4ED8-8580-901AFC35A01E}"/>
              </a:ext>
            </a:extLst>
          </p:cNvPr>
          <p:cNvCxnSpPr>
            <a:cxnSpLocks/>
          </p:cNvCxnSpPr>
          <p:nvPr/>
        </p:nvCxnSpPr>
        <p:spPr>
          <a:xfrm flipV="1">
            <a:off x="6507706" y="2673275"/>
            <a:ext cx="1007561" cy="1"/>
          </a:xfrm>
          <a:prstGeom prst="straightConnector1">
            <a:avLst/>
          </a:prstGeom>
          <a:ln w="57150">
            <a:solidFill>
              <a:srgbClr val="FF9900"/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8642374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226F322-B0FC-4725-9E4A-BD645EC6DD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3.1. </a:t>
            </a:r>
            <a:r>
              <a:rPr lang="en-US" altLang="zh-CN" dirty="0" err="1"/>
              <a:t>WebAPI</a:t>
            </a:r>
            <a:r>
              <a:rPr lang="en-US" altLang="zh-CN" dirty="0"/>
              <a:t> </a:t>
            </a:r>
            <a:r>
              <a:rPr lang="zh-CN" altLang="en-US" dirty="0"/>
              <a:t>远程访问的接口定义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1453FC0-0CD6-47C6-8E7A-AC89627413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594" y="548639"/>
            <a:ext cx="3212951" cy="6196405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F7714766-D809-4B3F-A00B-CDE8A247BAF6}"/>
              </a:ext>
            </a:extLst>
          </p:cNvPr>
          <p:cNvSpPr/>
          <p:nvPr/>
        </p:nvSpPr>
        <p:spPr>
          <a:xfrm>
            <a:off x="457200" y="4066391"/>
            <a:ext cx="2221454" cy="2474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7AEACC9-0AE7-48CD-9881-44F204E6C0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0376" y="617380"/>
            <a:ext cx="8637656" cy="5347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440634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2"/>
          <p:cNvSpPr txBox="1">
            <a:spLocks noChangeArrowheads="1"/>
          </p:cNvSpPr>
          <p:nvPr/>
        </p:nvSpPr>
        <p:spPr bwMode="auto">
          <a:xfrm>
            <a:off x="95794" y="0"/>
            <a:ext cx="11285220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7500" lnSpcReduction="10000"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99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99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Franklin Gothic Medium" pitchFamily="34" charset="0"/>
                <a:ea typeface="宋体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99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Franklin Gothic Medium" pitchFamily="34" charset="0"/>
                <a:ea typeface="宋体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99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Franklin Gothic Medium" pitchFamily="34" charset="0"/>
                <a:ea typeface="宋体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99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Franklin Gothic Medium" pitchFamily="34" charset="0"/>
                <a:ea typeface="宋体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99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34" charset="0"/>
                <a:ea typeface="宋体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99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34" charset="0"/>
                <a:ea typeface="宋体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99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34" charset="0"/>
                <a:ea typeface="宋体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99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buNone/>
              <a:defRPr/>
            </a:pPr>
            <a:r>
              <a:rPr lang="zh-CN" altLang="en-US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课程内容提要</a:t>
            </a: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6B410E91-A1D1-4046-A1AA-7BFB6AE4DC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6987018"/>
              </p:ext>
            </p:extLst>
          </p:nvPr>
        </p:nvGraphicFramePr>
        <p:xfrm>
          <a:off x="1605692" y="563563"/>
          <a:ext cx="10502637" cy="4898730"/>
        </p:xfrm>
        <a:graphic>
          <a:graphicData uri="http://schemas.openxmlformats.org/drawingml/2006/table">
            <a:tbl>
              <a:tblPr firstRow="1" bandRow="1">
                <a:tableStyleId>{91EBBBCC-DAD2-459C-BE2E-F6DE35CF9A28}</a:tableStyleId>
              </a:tblPr>
              <a:tblGrid>
                <a:gridCol w="8992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033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9873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16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j-ea"/>
                          <a:ea typeface="+mj-ea"/>
                        </a:rPr>
                        <a:t>编号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16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j-ea"/>
                          <a:ea typeface="+mj-ea"/>
                        </a:rPr>
                        <a:t>名称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987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16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j-ea"/>
                          <a:ea typeface="+mj-ea"/>
                        </a:rPr>
                        <a:t>1.</a:t>
                      </a:r>
                      <a:endParaRPr lang="zh-CN" altLang="en-US" sz="1600" b="0" i="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CN" sz="1600" b="0" i="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j-ea"/>
                          <a:ea typeface="+mj-ea"/>
                        </a:rPr>
                        <a:t>ASP.Net</a:t>
                      </a:r>
                      <a:r>
                        <a:rPr lang="en-US" altLang="zh-CN" sz="16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j-ea"/>
                          <a:ea typeface="+mj-ea"/>
                        </a:rPr>
                        <a:t> Core </a:t>
                      </a:r>
                      <a:r>
                        <a:rPr lang="en-US" altLang="zh-CN" sz="1600" b="0" i="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j-ea"/>
                          <a:ea typeface="+mj-ea"/>
                        </a:rPr>
                        <a:t>WebAPI</a:t>
                      </a:r>
                      <a:r>
                        <a:rPr lang="en-US" altLang="zh-CN" sz="16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j-ea"/>
                          <a:ea typeface="+mj-ea"/>
                        </a:rPr>
                        <a:t> </a:t>
                      </a:r>
                      <a:r>
                        <a:rPr lang="zh-CN" altLang="en-US" sz="16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j-ea"/>
                          <a:ea typeface="+mj-ea"/>
                        </a:rPr>
                        <a:t>简要说明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987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16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j-ea"/>
                          <a:ea typeface="+mj-ea"/>
                        </a:rPr>
                        <a:t>2.</a:t>
                      </a:r>
                      <a:endParaRPr lang="zh-CN" altLang="en-US" sz="1600" b="0" i="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16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j-ea"/>
                          <a:ea typeface="+mj-ea"/>
                        </a:rPr>
                        <a:t>使用 </a:t>
                      </a:r>
                      <a:r>
                        <a:rPr lang="en-US" altLang="zh-CN" sz="16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j-ea"/>
                          <a:ea typeface="+mj-ea"/>
                        </a:rPr>
                        <a:t>Swagger </a:t>
                      </a:r>
                      <a:r>
                        <a:rPr lang="zh-CN" altLang="en-US" sz="16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j-ea"/>
                          <a:ea typeface="+mj-ea"/>
                        </a:rPr>
                        <a:t>来处理 </a:t>
                      </a:r>
                      <a:r>
                        <a:rPr lang="en-US" altLang="zh-CN" sz="1600" b="0" i="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j-ea"/>
                          <a:ea typeface="+mj-ea"/>
                        </a:rPr>
                        <a:t>WebAPI</a:t>
                      </a:r>
                      <a:r>
                        <a:rPr lang="en-US" altLang="zh-CN" sz="16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j-ea"/>
                          <a:ea typeface="+mj-ea"/>
                        </a:rPr>
                        <a:t> </a:t>
                      </a:r>
                      <a:r>
                        <a:rPr lang="zh-CN" altLang="en-US" sz="16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j-ea"/>
                          <a:ea typeface="+mj-ea"/>
                        </a:rPr>
                        <a:t>的帮助页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987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16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j-ea"/>
                          <a:ea typeface="+mj-ea"/>
                        </a:rPr>
                        <a:t>3.</a:t>
                      </a:r>
                      <a:endParaRPr lang="zh-CN" altLang="en-US" sz="1600" b="0" i="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16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j-ea"/>
                          <a:ea typeface="+mj-ea"/>
                        </a:rPr>
                        <a:t>课程项目整体架构设计说明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987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16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j-ea"/>
                          <a:ea typeface="+mj-ea"/>
                        </a:rPr>
                        <a:t>4.</a:t>
                      </a:r>
                      <a:endParaRPr lang="zh-CN" altLang="en-US" sz="1600" b="0" i="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j-ea"/>
                          <a:ea typeface="+mj-ea"/>
                        </a:rPr>
                        <a:t>Web API </a:t>
                      </a:r>
                      <a:r>
                        <a:rPr lang="zh-CN" altLang="en-US" sz="1600" b="0" i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j-ea"/>
                          <a:ea typeface="+mj-ea"/>
                        </a:rPr>
                        <a:t>安全访问</a:t>
                      </a:r>
                      <a:endParaRPr lang="zh-CN" altLang="en-US" sz="1600" b="0" i="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987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zh-CN" altLang="en-US" sz="1600" b="0" i="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600" b="0" i="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8987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zh-CN" altLang="en-US" sz="1600" b="0" i="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600" b="0" i="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8512022"/>
                  </a:ext>
                </a:extLst>
              </a:tr>
              <a:tr h="48987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zh-CN" altLang="en-US" sz="1600" b="0" i="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600" b="0" i="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4939359"/>
                  </a:ext>
                </a:extLst>
              </a:tr>
              <a:tr h="48987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zh-CN" altLang="en-US" sz="1600" b="0" i="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600" b="0" i="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1916364"/>
                  </a:ext>
                </a:extLst>
              </a:tr>
              <a:tr h="48987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zh-CN" altLang="en-US" sz="1600" b="0" i="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600" b="0" i="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1964013"/>
                  </a:ext>
                </a:extLst>
              </a:tr>
            </a:tbl>
          </a:graphicData>
        </a:graphic>
      </p:graphicFrame>
      <p:pic>
        <p:nvPicPr>
          <p:cNvPr id="5" name="Picture 4" descr="lecture-final canadate">
            <a:extLst>
              <a:ext uri="{FF2B5EF4-FFF2-40B4-BE49-F238E27FC236}">
                <a16:creationId xmlns:a16="http://schemas.microsoft.com/office/drawing/2014/main" id="{3A73F59B-55D5-4E02-8F53-738DC5BF3F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" y="499098"/>
            <a:ext cx="1633543" cy="6327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5809531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477A4AB-249C-456A-8ADA-E0DFB14F73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3.1.1. </a:t>
            </a:r>
            <a:r>
              <a:rPr lang="zh-CN" altLang="en-US" dirty="0"/>
              <a:t>接口实现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A1187D4-358D-4E9E-938D-531D44DD0D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05" y="618564"/>
            <a:ext cx="3212951" cy="6196405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3B12F220-579F-4D8E-BFD1-6D81D175880E}"/>
              </a:ext>
            </a:extLst>
          </p:cNvPr>
          <p:cNvSpPr/>
          <p:nvPr/>
        </p:nvSpPr>
        <p:spPr>
          <a:xfrm>
            <a:off x="661595" y="3232673"/>
            <a:ext cx="2221454" cy="2474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7031F8E-29DF-437D-A6E2-8B806757D0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4838" y="618564"/>
            <a:ext cx="8678085" cy="3720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104075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837050-7DD8-422F-AD7C-2D39422C4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3.1.1. </a:t>
            </a:r>
            <a:r>
              <a:rPr lang="zh-CN" altLang="en-US" dirty="0"/>
              <a:t>接口实现（续）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FD18260-C8FC-4C7A-AFD3-C211EBE552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47" y="702242"/>
            <a:ext cx="5990253" cy="564176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019853A6-8CD3-4AB7-8A16-2BF1ABB3B3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1774" y="702242"/>
            <a:ext cx="5851753" cy="3718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249659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E628A2E-29B7-4421-8E77-387775B30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3.2. </a:t>
            </a:r>
            <a:r>
              <a:rPr lang="zh-CN" altLang="en-US" dirty="0"/>
              <a:t>在 </a:t>
            </a:r>
            <a:r>
              <a:rPr lang="en-US" altLang="zh-CN" dirty="0"/>
              <a:t>Android Activity </a:t>
            </a:r>
            <a:r>
              <a:rPr lang="zh-CN" altLang="en-US" dirty="0"/>
              <a:t>中应用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343D3B7-2E48-4E6A-98F0-77F8F019CB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995" y="580489"/>
            <a:ext cx="6144635" cy="6113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724287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3C33913-55CE-41FD-80C7-87F0C443B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3.2.1. </a:t>
            </a:r>
            <a:r>
              <a:rPr lang="zh-CN" altLang="en-US" dirty="0"/>
              <a:t>配套的 </a:t>
            </a:r>
            <a:r>
              <a:rPr lang="en-US" altLang="zh-CN" dirty="0"/>
              <a:t>Application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E7143C8-8F61-4255-B813-11E476F375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580" y="708059"/>
            <a:ext cx="10483967" cy="5728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835390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419433" y="2531237"/>
            <a:ext cx="7455888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buFont typeface="Wingdings" pitchFamily="2" charset="2"/>
              <a:buNone/>
              <a:defRPr/>
            </a:pPr>
            <a:r>
              <a:rPr lang="zh-CN" altLang="en-US" sz="4000" b="1" spc="50" dirty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  <a:latin typeface="微软雅黑" pitchFamily="34" charset="-122"/>
                <a:ea typeface="微软雅黑" pitchFamily="34" charset="-122"/>
              </a:rPr>
              <a:t>本次学习结束，谢谢您的参与！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11EEB7A-CB82-4900-AEE9-1988411C96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 </a:t>
            </a:r>
            <a:r>
              <a:rPr lang="en-US" altLang="zh-CN" dirty="0" err="1"/>
              <a:t>ASP.Net</a:t>
            </a:r>
            <a:r>
              <a:rPr lang="en-US" altLang="zh-CN" dirty="0"/>
              <a:t> Core </a:t>
            </a:r>
            <a:r>
              <a:rPr lang="en-US" altLang="zh-CN" dirty="0" err="1"/>
              <a:t>WebAPI</a:t>
            </a:r>
            <a:r>
              <a:rPr lang="en-US" altLang="zh-CN" dirty="0"/>
              <a:t> </a:t>
            </a:r>
            <a:r>
              <a:rPr lang="zh-CN" altLang="en-US" dirty="0"/>
              <a:t>简要说明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DDF7824-606B-4026-917E-42467AAC4F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775" y="720579"/>
            <a:ext cx="7627173" cy="400915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1EE9F36-4063-4C49-BAB6-39C9D17CAA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6169" y="2945485"/>
            <a:ext cx="6926468" cy="36623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5121359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CD240D6-564E-4CA6-993F-8E6DBE9E15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1.1. </a:t>
            </a:r>
            <a:r>
              <a:rPr lang="zh-CN" altLang="en-US" dirty="0"/>
              <a:t>课程演示创建 </a:t>
            </a:r>
            <a:r>
              <a:rPr lang="en-US" altLang="zh-CN" dirty="0" err="1"/>
              <a:t>WebAPI</a:t>
            </a:r>
            <a:r>
              <a:rPr lang="en-US" altLang="zh-CN" dirty="0"/>
              <a:t> </a:t>
            </a:r>
            <a:r>
              <a:rPr lang="zh-CN" altLang="en-US" dirty="0"/>
              <a:t>项目构成简单说明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ACFBBB5-29D3-43CA-9124-327D37DA00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623" y="559397"/>
            <a:ext cx="4960312" cy="6191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675537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332EBF-F4CD-4F8E-8CD5-3EB96AA70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1.2. </a:t>
            </a:r>
            <a:r>
              <a:rPr lang="zh-CN" altLang="en-US" dirty="0"/>
              <a:t>演示的数据模型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FA36CC7-DB9B-459C-BC87-57D3684733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217" y="648091"/>
            <a:ext cx="3108595" cy="3063297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55B281CF-B7AF-4206-A4FC-12A809EB65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5511" y="648091"/>
            <a:ext cx="3871199" cy="306329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27719E7-A316-4924-BE6A-DE3376E017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217" y="3849916"/>
            <a:ext cx="3108595" cy="278014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73014C1-44E6-407C-B3ED-3B61B5171D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95511" y="3849916"/>
            <a:ext cx="4550485" cy="277870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A419BCD-8D25-457D-965F-B26EDCFAB5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71968" y="796066"/>
            <a:ext cx="4550417" cy="1174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865670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722ABB-F410-4BE5-8837-5DFE4B03C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1.3. </a:t>
            </a:r>
            <a:r>
              <a:rPr lang="zh-CN" altLang="en-US" dirty="0"/>
              <a:t>配置中间件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97407CF-0ABD-4200-8730-E4AC49D1BF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929" y="582129"/>
            <a:ext cx="10058400" cy="6106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037418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F03DB0-4067-4BCA-B872-519D732DB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1.4. </a:t>
            </a:r>
            <a:r>
              <a:rPr lang="zh-CN" altLang="en-US" dirty="0"/>
              <a:t>创建 </a:t>
            </a:r>
            <a:r>
              <a:rPr lang="en-US" altLang="zh-CN" dirty="0" err="1"/>
              <a:t>WebAPI</a:t>
            </a:r>
            <a:r>
              <a:rPr lang="en-US" altLang="zh-CN" dirty="0"/>
              <a:t> </a:t>
            </a:r>
            <a:r>
              <a:rPr lang="zh-CN" altLang="en-US" dirty="0"/>
              <a:t>控制器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00F092A-E02A-4679-A467-FDD49EE695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927" y="640487"/>
            <a:ext cx="10124229" cy="5728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356239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9E2FE6-152A-4902-845F-F2407C682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1.5. </a:t>
            </a:r>
            <a:r>
              <a:rPr lang="zh-CN" altLang="en-US" dirty="0"/>
              <a:t>构建完成的 </a:t>
            </a:r>
            <a:r>
              <a:rPr lang="en-US" altLang="zh-CN" dirty="0" err="1"/>
              <a:t>WebAPI</a:t>
            </a:r>
            <a:r>
              <a:rPr lang="en-US" altLang="zh-CN" dirty="0"/>
              <a:t> </a:t>
            </a:r>
            <a:r>
              <a:rPr lang="zh-CN" altLang="en-US" dirty="0"/>
              <a:t>控制器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52A000C-9BB8-4CAF-938B-2298A3DC67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980" y="623943"/>
            <a:ext cx="5504891" cy="5938221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B8DDE2A3-4900-4738-A3C6-C8FB07EBE7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623943"/>
            <a:ext cx="5866748" cy="4803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825988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31AF9E7-87F8-4F0D-AF60-2370EDF10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1.6. </a:t>
            </a:r>
            <a:r>
              <a:rPr lang="zh-CN" altLang="en-US" dirty="0"/>
              <a:t>构建完成的 </a:t>
            </a:r>
            <a:r>
              <a:rPr lang="en-US" altLang="zh-CN" dirty="0" err="1"/>
              <a:t>WebAPI</a:t>
            </a:r>
            <a:r>
              <a:rPr lang="en-US" altLang="zh-CN" dirty="0"/>
              <a:t> </a:t>
            </a:r>
            <a:r>
              <a:rPr lang="zh-CN" altLang="en-US" dirty="0"/>
              <a:t>控制器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7C3223C-CB7E-4A30-B552-F66F33EB39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883" y="556705"/>
            <a:ext cx="5760137" cy="6213559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DA3F5C55-A833-4BA6-907A-F1B8F4B043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9683" y="556706"/>
            <a:ext cx="5632896" cy="6213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874147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1. 项目和软件项目导论">
  <a:themeElements>
    <a:clrScheme name="1-00534_SarahHowell 1">
      <a:dk1>
        <a:srgbClr val="000000"/>
      </a:dk1>
      <a:lt1>
        <a:srgbClr val="FFFFFF"/>
      </a:lt1>
      <a:dk2>
        <a:srgbClr val="00478E"/>
      </a:dk2>
      <a:lt2>
        <a:srgbClr val="FFCC29"/>
      </a:lt2>
      <a:accent1>
        <a:srgbClr val="FCEB98"/>
      </a:accent1>
      <a:accent2>
        <a:srgbClr val="FA7438"/>
      </a:accent2>
      <a:accent3>
        <a:srgbClr val="AAB1C6"/>
      </a:accent3>
      <a:accent4>
        <a:srgbClr val="DADADA"/>
      </a:accent4>
      <a:accent5>
        <a:srgbClr val="FDF3CA"/>
      </a:accent5>
      <a:accent6>
        <a:srgbClr val="E36832"/>
      </a:accent6>
      <a:hlink>
        <a:srgbClr val="66CC66"/>
      </a:hlink>
      <a:folHlink>
        <a:srgbClr val="6699FF"/>
      </a:folHlink>
    </a:clrScheme>
    <a:fontScheme name="1-00534_SarahHowell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folHlink">
                <a:gamma/>
                <a:shade val="54118"/>
                <a:invGamma/>
              </a:schemeClr>
            </a:gs>
            <a:gs pos="50000">
              <a:schemeClr val="folHlink"/>
            </a:gs>
            <a:gs pos="100000">
              <a:schemeClr val="folHlink">
                <a:gamma/>
                <a:shade val="54118"/>
                <a:invGamma/>
              </a:schemeClr>
            </a:gs>
          </a:gsLst>
          <a:lin ang="2700000" scaled="1"/>
        </a:gradFill>
        <a:ln w="12700" cap="flat" cmpd="sng" algn="ctr">
          <a:solidFill>
            <a:schemeClr val="folHlink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Segoe Semibold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folHlink">
                <a:gamma/>
                <a:shade val="54118"/>
                <a:invGamma/>
              </a:schemeClr>
            </a:gs>
            <a:gs pos="50000">
              <a:schemeClr val="folHlink"/>
            </a:gs>
            <a:gs pos="100000">
              <a:schemeClr val="folHlink">
                <a:gamma/>
                <a:shade val="54118"/>
                <a:invGamma/>
              </a:schemeClr>
            </a:gs>
          </a:gsLst>
          <a:lin ang="2700000" scaled="1"/>
        </a:gradFill>
        <a:ln w="12700" cap="flat" cmpd="sng" algn="ctr">
          <a:solidFill>
            <a:schemeClr val="folHlink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Segoe Semibold" pitchFamily="34" charset="0"/>
          </a:defRPr>
        </a:defPPr>
      </a:lstStyle>
    </a:lnDef>
  </a:objectDefaults>
  <a:extraClrSchemeLst>
    <a:extraClrScheme>
      <a:clrScheme name="1-00534_SarahHowell 1">
        <a:dk1>
          <a:srgbClr val="000000"/>
        </a:dk1>
        <a:lt1>
          <a:srgbClr val="FFFFFF"/>
        </a:lt1>
        <a:dk2>
          <a:srgbClr val="00478E"/>
        </a:dk2>
        <a:lt2>
          <a:srgbClr val="FFCC29"/>
        </a:lt2>
        <a:accent1>
          <a:srgbClr val="FCEB98"/>
        </a:accent1>
        <a:accent2>
          <a:srgbClr val="FA7438"/>
        </a:accent2>
        <a:accent3>
          <a:srgbClr val="AAB1C6"/>
        </a:accent3>
        <a:accent4>
          <a:srgbClr val="DADADA"/>
        </a:accent4>
        <a:accent5>
          <a:srgbClr val="FDF3CA"/>
        </a:accent5>
        <a:accent6>
          <a:srgbClr val="E36832"/>
        </a:accent6>
        <a:hlink>
          <a:srgbClr val="66CC66"/>
        </a:hlink>
        <a:folHlink>
          <a:srgbClr val="6699FF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自定义设计方案">
  <a:themeElements>
    <a:clrScheme name="自定义设计方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自定义设计方案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自定义设计方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5_sample_dark">
  <a:themeElements>
    <a:clrScheme name="5_sample_dark 2">
      <a:dk1>
        <a:srgbClr val="969696"/>
      </a:dk1>
      <a:lt1>
        <a:srgbClr val="FFFFFF"/>
      </a:lt1>
      <a:dk2>
        <a:srgbClr val="003399"/>
      </a:dk2>
      <a:lt2>
        <a:srgbClr val="85D9F7"/>
      </a:lt2>
      <a:accent1>
        <a:srgbClr val="5AB14B"/>
      </a:accent1>
      <a:accent2>
        <a:srgbClr val="2F7ADF"/>
      </a:accent2>
      <a:accent3>
        <a:srgbClr val="AAADCA"/>
      </a:accent3>
      <a:accent4>
        <a:srgbClr val="DADADA"/>
      </a:accent4>
      <a:accent5>
        <a:srgbClr val="B5D5B1"/>
      </a:accent5>
      <a:accent6>
        <a:srgbClr val="2A6ECA"/>
      </a:accent6>
      <a:hlink>
        <a:srgbClr val="8A52C8"/>
      </a:hlink>
      <a:folHlink>
        <a:srgbClr val="C48352"/>
      </a:folHlink>
    </a:clrScheme>
    <a:fontScheme name="暗香扑面">
      <a:majorFont>
        <a:latin typeface="Franklin Gothic Medium"/>
        <a:ea typeface=""/>
        <a:cs typeface=""/>
        <a:font script="Jpan" typeface="HG創英角ｺﾞｼｯｸUB"/>
        <a:font script="Hang" typeface="HY견고딕"/>
        <a:font script="Hans" typeface="微软雅黑"/>
        <a:font script="Hant" typeface="微軟正黑體"/>
        <a:font script="Arab" typeface="Arial Bold"/>
        <a:font script="Hebr" typeface="Arial Bold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 Bold"/>
        <a:font script="Uigh" typeface="Microsoft Uighur"/>
      </a:majorFont>
      <a:minorFont>
        <a:latin typeface="Franklin Gothic Book"/>
        <a:ea typeface=""/>
        <a:cs typeface=""/>
        <a:font script="Jpan" typeface="HG創英角ｺﾞｼｯｸUB"/>
        <a:font script="Hang" typeface="맑은 고딕"/>
        <a:font script="Hans" typeface="黑体"/>
        <a:font script="Hant" typeface="新細明體"/>
        <a:font script="Arab" typeface="Arial"/>
        <a:font script="Hebr" typeface="Arial"/>
        <a:font script="Thai" typeface="Cordian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5_sample_dark 1">
        <a:dk1>
          <a:srgbClr val="969696"/>
        </a:dk1>
        <a:lt1>
          <a:srgbClr val="FFFFFF"/>
        </a:lt1>
        <a:dk2>
          <a:srgbClr val="005E5C"/>
        </a:dk2>
        <a:lt2>
          <a:srgbClr val="DAEEA2"/>
        </a:lt2>
        <a:accent1>
          <a:srgbClr val="238FD9"/>
        </a:accent1>
        <a:accent2>
          <a:srgbClr val="43A98E"/>
        </a:accent2>
        <a:accent3>
          <a:srgbClr val="AAB6B5"/>
        </a:accent3>
        <a:accent4>
          <a:srgbClr val="DADADA"/>
        </a:accent4>
        <a:accent5>
          <a:srgbClr val="ACC6E9"/>
        </a:accent5>
        <a:accent6>
          <a:srgbClr val="3C9980"/>
        </a:accent6>
        <a:hlink>
          <a:srgbClr val="D8A642"/>
        </a:hlink>
        <a:folHlink>
          <a:srgbClr val="B3703D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_sample_dark 2">
        <a:dk1>
          <a:srgbClr val="969696"/>
        </a:dk1>
        <a:lt1>
          <a:srgbClr val="FFFFFF"/>
        </a:lt1>
        <a:dk2>
          <a:srgbClr val="003399"/>
        </a:dk2>
        <a:lt2>
          <a:srgbClr val="85D9F7"/>
        </a:lt2>
        <a:accent1>
          <a:srgbClr val="5AB14B"/>
        </a:accent1>
        <a:accent2>
          <a:srgbClr val="2F7ADF"/>
        </a:accent2>
        <a:accent3>
          <a:srgbClr val="AAADCA"/>
        </a:accent3>
        <a:accent4>
          <a:srgbClr val="DADADA"/>
        </a:accent4>
        <a:accent5>
          <a:srgbClr val="B5D5B1"/>
        </a:accent5>
        <a:accent6>
          <a:srgbClr val="2A6ECA"/>
        </a:accent6>
        <a:hlink>
          <a:srgbClr val="8A52C8"/>
        </a:hlink>
        <a:folHlink>
          <a:srgbClr val="C4835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_sample_dark 3">
        <a:dk1>
          <a:srgbClr val="969696"/>
        </a:dk1>
        <a:lt1>
          <a:srgbClr val="FFFFFF"/>
        </a:lt1>
        <a:dk2>
          <a:srgbClr val="331A82"/>
        </a:dk2>
        <a:lt2>
          <a:srgbClr val="CFB5F5"/>
        </a:lt2>
        <a:accent1>
          <a:srgbClr val="557FE7"/>
        </a:accent1>
        <a:accent2>
          <a:srgbClr val="218CB7"/>
        </a:accent2>
        <a:accent3>
          <a:srgbClr val="ADABC1"/>
        </a:accent3>
        <a:accent4>
          <a:srgbClr val="DADADA"/>
        </a:accent4>
        <a:accent5>
          <a:srgbClr val="B4C0F1"/>
        </a:accent5>
        <a:accent6>
          <a:srgbClr val="1D7EA6"/>
        </a:accent6>
        <a:hlink>
          <a:srgbClr val="7B2B9B"/>
        </a:hlink>
        <a:folHlink>
          <a:srgbClr val="3EB2AC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.xml"/></Relationships>
</file>

<file path=customXml/_rels/item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.xml"/></Relationships>
</file>

<file path=customXml/_rels/item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.xml"/></Relationships>
</file>

<file path=customXml/_rels/item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.xml"/></Relationships>
</file>

<file path=customXml/_rels/item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.xml"/></Relationships>
</file>

<file path=customXml/_rels/item1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.xml"/></Relationships>
</file>

<file path=customXml/_rels/item1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.xml"/></Relationships>
</file>

<file path=customXml/_rels/item1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_rels/item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.xml"/></Relationships>
</file>

<file path=customXml/item1.xml><?xml version="1.0" encoding="utf-8"?>
<Control xmlns="http://schemas.microsoft.com/VisualStudio/2011/storyboarding/control">
  <Id Name="366cd925-969f-44e1-b789-354cb31b0dfd" RevisionId="87c5073a-f3d6-4c7e-a7b7-c9586eacad3b" Stencil="172d6d98-e5c9-42e9-a209-79f7a94bbd38" StencilRevisionId="00000000-0000-0000-0000-000000000000" StencilVersion="0.0"/>
</Control>
</file>

<file path=customXml/item10.xml><?xml version="1.0" encoding="utf-8"?>
<Control xmlns="http://schemas.microsoft.com/VisualStudio/2011/storyboarding/control">
  <Id Name="System.Storyboarding.Annotation.CallOut" Revision="1" Stencil="System.Storyboarding.Annotation" StencilVersion="0.1"/>
</Control>
</file>

<file path=customXml/item11.xml><?xml version="1.0" encoding="utf-8"?>
<Control xmlns="http://schemas.microsoft.com/VisualStudio/2011/storyboarding/control">
  <Id Name="fd7d7bed-114e-464c-a4f1-01a512005949" Revision="1" Stencil="System.MyShapes" StencilVersion="1.0"/>
</Control>
</file>

<file path=customXml/item12.xml><?xml version="1.0" encoding="utf-8"?>
<Control xmlns="http://schemas.microsoft.com/VisualStudio/2011/storyboarding/control">
  <Id Name="System.Storyboarding.Annotation.CallOut" Revision="1" Stencil="System.Storyboarding.Annotation" StencilVersion="0.1"/>
</Control>
</file>

<file path=customXml/item13.xml><?xml version="1.0" encoding="utf-8"?>
<Control xmlns="http://schemas.microsoft.com/VisualStudio/2011/storyboarding/control">
  <Id Name="System.Storyboarding.Annotation.CallOut" Revision="1" Stencil="System.Storyboarding.Annotation" StencilVersion="0.1"/>
</Control>
</file>

<file path=customXml/item14.xml><?xml version="1.0" encoding="utf-8"?>
<Control xmlns="http://schemas.microsoft.com/VisualStudio/2011/storyboarding/control">
  <Id Name="System.Storyboarding.Annotation.CallOut" Revision="1" Stencil="System.Storyboarding.Annotation" StencilVersion="0.1"/>
</Control>
</file>

<file path=customXml/item15.xml><?xml version="1.0" encoding="utf-8"?>
<Control xmlns="http://schemas.microsoft.com/VisualStudio/2011/storyboarding/control">
  <Id Name="9d9c56e0-6ca3-4298-b757-9c73dab947ac" RevisionId="993ea365-49c2-46dc-bf14-e971e460de1e" Stencil="172d6d98-e5c9-42e9-a209-79f7a94bbd38" StencilRevisionId="00000000-0000-0000-0000-000000000000" StencilVersion="0.0"/>
</Control>
</file>

<file path=customXml/item16.xml><?xml version="1.0" encoding="utf-8"?>
<Control xmlns="http://schemas.microsoft.com/VisualStudio/2011/storyboarding/control">
  <Id Name="366cd925-969f-44e1-b789-354cb31b0dfd" RevisionId="87c5073a-f3d6-4c7e-a7b7-c9586eacad3b" Stencil="172d6d98-e5c9-42e9-a209-79f7a94bbd38" StencilRevisionId="00000000-0000-0000-0000-000000000000" StencilVersion="0.0"/>
</Control>
</file>

<file path=customXml/item17.xml><?xml version="1.0" encoding="utf-8"?>
<Control xmlns="http://schemas.microsoft.com/VisualStudio/2011/storyboarding/control">
  <Id Name="System.Storyboarding.Common.DataGrid" Revision="1" Stencil="System.Storyboarding.Common" StencilVersion="0.1"/>
</Control>
</file>

<file path=customXml/item2.xml><?xml version="1.0" encoding="utf-8"?>
<Control xmlns="http://schemas.microsoft.com/VisualStudio/2011/storyboarding/control">
  <Id Name="fd7d7bed-114e-464c-a4f1-01a512005949" Revision="1" Stencil="System.MyShapes" StencilVersion="1.0"/>
</Control>
</file>

<file path=customXml/item3.xml><?xml version="1.0" encoding="utf-8"?>
<Control xmlns="http://schemas.microsoft.com/VisualStudio/2011/storyboarding/control">
  <Id Name="System.Storyboarding.Backgrounds.BrowserWindows8" Revision="1" Stencil="System.Storyboarding.Backgrounds" StencilVersion="0.1"/>
</Control>
</file>

<file path=customXml/item4.xml><?xml version="1.0" encoding="utf-8"?>
<Control xmlns="http://schemas.microsoft.com/VisualStudio/2011/storyboarding/control">
  <Id Name="System.Storyboarding.Backgrounds.WebBrowser" Revision="1" Stencil="System.Storyboarding.Backgrounds" StencilVersion="0.1"/>
</Control>
</file>

<file path=customXml/item5.xml><?xml version="1.0" encoding="utf-8"?>
<Control xmlns="http://schemas.microsoft.com/VisualStudio/2011/storyboarding/control">
  <Id Name="600d61f4-2d09-42e6-a6db-83e260e051ae" RevisionId="3c9eb7e9-0ea7-4fb5-adc7-dcc81ff0fb36" Stencil="172d6d98-e5c9-42e9-a209-79f7a94bbd38" StencilRevisionId="00000000-0000-0000-0000-000000000000" StencilVersion="0.0"/>
</Control>
</file>

<file path=customXml/item6.xml><?xml version="1.0" encoding="utf-8"?>
<Control xmlns="http://schemas.microsoft.com/VisualStudio/2011/storyboarding/control">
  <Id Name="fd7d7bed-114e-464c-a4f1-01a512005949" Revision="1" Stencil="System.MyShapes" StencilVersion="1.0"/>
</Control>
</file>

<file path=customXml/item7.xml><?xml version="1.0" encoding="utf-8"?>
<Control xmlns="http://schemas.microsoft.com/VisualStudio/2011/storyboarding/control">
  <Id Name="fd7d7bed-114e-464c-a4f1-01a512005949" Revision="1" Stencil="System.MyShapes" StencilVersion="1.0"/>
</Control>
</file>

<file path=customXml/item8.xml><?xml version="1.0" encoding="utf-8"?>
<Control xmlns="http://schemas.microsoft.com/VisualStudio/2011/storyboarding/control">
  <Id Name="System.Storyboarding.Backgrounds.WebBrowser" Revision="1" Stencil="System.Storyboarding.Backgrounds" StencilVersion="0.1"/>
</Control>
</file>

<file path=customXml/item9.xml><?xml version="1.0" encoding="utf-8"?>
<Control xmlns="http://schemas.microsoft.com/VisualStudio/2011/storyboarding/control">
  <Id Name="System.Storyboarding.Backgrounds.WebBrowser" Revision="1" Stencil="System.Storyboarding.Backgrounds" StencilVersion="0.1"/>
</Control>
</file>

<file path=customXml/itemProps1.xml><?xml version="1.0" encoding="utf-8"?>
<ds:datastoreItem xmlns:ds="http://schemas.openxmlformats.org/officeDocument/2006/customXml" ds:itemID="{628EAB25-F23C-4A91-8FC2-DD3A0798056D}">
  <ds:schemaRefs>
    <ds:schemaRef ds:uri="http://schemas.microsoft.com/VisualStudio/2011/storyboarding/control"/>
  </ds:schemaRefs>
</ds:datastoreItem>
</file>

<file path=customXml/itemProps10.xml><?xml version="1.0" encoding="utf-8"?>
<ds:datastoreItem xmlns:ds="http://schemas.openxmlformats.org/officeDocument/2006/customXml" ds:itemID="{96BE0E6E-1D48-484E-94CC-4ECB97B4E924}">
  <ds:schemaRefs>
    <ds:schemaRef ds:uri="http://schemas.microsoft.com/VisualStudio/2011/storyboarding/control"/>
  </ds:schemaRefs>
</ds:datastoreItem>
</file>

<file path=customXml/itemProps11.xml><?xml version="1.0" encoding="utf-8"?>
<ds:datastoreItem xmlns:ds="http://schemas.openxmlformats.org/officeDocument/2006/customXml" ds:itemID="{D82A573E-3F86-406F-9689-B00DF68F7FE6}">
  <ds:schemaRefs>
    <ds:schemaRef ds:uri="http://schemas.microsoft.com/VisualStudio/2011/storyboarding/control"/>
  </ds:schemaRefs>
</ds:datastoreItem>
</file>

<file path=customXml/itemProps12.xml><?xml version="1.0" encoding="utf-8"?>
<ds:datastoreItem xmlns:ds="http://schemas.openxmlformats.org/officeDocument/2006/customXml" ds:itemID="{5E2A694C-EEAB-4A28-88EE-B4EC4C66603E}">
  <ds:schemaRefs>
    <ds:schemaRef ds:uri="http://schemas.microsoft.com/VisualStudio/2011/storyboarding/control"/>
  </ds:schemaRefs>
</ds:datastoreItem>
</file>

<file path=customXml/itemProps13.xml><?xml version="1.0" encoding="utf-8"?>
<ds:datastoreItem xmlns:ds="http://schemas.openxmlformats.org/officeDocument/2006/customXml" ds:itemID="{B041C3A6-CB4A-4F5C-BB46-4E2C6C2B3147}">
  <ds:schemaRefs>
    <ds:schemaRef ds:uri="http://schemas.microsoft.com/VisualStudio/2011/storyboarding/control"/>
  </ds:schemaRefs>
</ds:datastoreItem>
</file>

<file path=customXml/itemProps14.xml><?xml version="1.0" encoding="utf-8"?>
<ds:datastoreItem xmlns:ds="http://schemas.openxmlformats.org/officeDocument/2006/customXml" ds:itemID="{6429E249-D56A-466E-831D-E34FCBA4F315}">
  <ds:schemaRefs>
    <ds:schemaRef ds:uri="http://schemas.microsoft.com/VisualStudio/2011/storyboarding/control"/>
  </ds:schemaRefs>
</ds:datastoreItem>
</file>

<file path=customXml/itemProps15.xml><?xml version="1.0" encoding="utf-8"?>
<ds:datastoreItem xmlns:ds="http://schemas.openxmlformats.org/officeDocument/2006/customXml" ds:itemID="{DE7BE20B-BA3B-4BBB-A0E8-B6D05392D5B9}">
  <ds:schemaRefs>
    <ds:schemaRef ds:uri="http://schemas.microsoft.com/VisualStudio/2011/storyboarding/control"/>
  </ds:schemaRefs>
</ds:datastoreItem>
</file>

<file path=customXml/itemProps16.xml><?xml version="1.0" encoding="utf-8"?>
<ds:datastoreItem xmlns:ds="http://schemas.openxmlformats.org/officeDocument/2006/customXml" ds:itemID="{D3032AE8-14A9-41E6-8BB9-4553C2FFF265}">
  <ds:schemaRefs>
    <ds:schemaRef ds:uri="http://schemas.microsoft.com/VisualStudio/2011/storyboarding/control"/>
  </ds:schemaRefs>
</ds:datastoreItem>
</file>

<file path=customXml/itemProps17.xml><?xml version="1.0" encoding="utf-8"?>
<ds:datastoreItem xmlns:ds="http://schemas.openxmlformats.org/officeDocument/2006/customXml" ds:itemID="{84016004-0107-4A34-90E8-47F79C912EF6}">
  <ds:schemaRefs>
    <ds:schemaRef ds:uri="http://schemas.microsoft.com/VisualStudio/2011/storyboarding/control"/>
  </ds:schemaRefs>
</ds:datastoreItem>
</file>

<file path=customXml/itemProps2.xml><?xml version="1.0" encoding="utf-8"?>
<ds:datastoreItem xmlns:ds="http://schemas.openxmlformats.org/officeDocument/2006/customXml" ds:itemID="{ED859427-BF77-48D4-BA5B-053AB8324131}">
  <ds:schemaRefs>
    <ds:schemaRef ds:uri="http://schemas.microsoft.com/VisualStudio/2011/storyboarding/control"/>
  </ds:schemaRefs>
</ds:datastoreItem>
</file>

<file path=customXml/itemProps3.xml><?xml version="1.0" encoding="utf-8"?>
<ds:datastoreItem xmlns:ds="http://schemas.openxmlformats.org/officeDocument/2006/customXml" ds:itemID="{91850457-7DD8-4D1F-BEF1-FB4EBFAD6521}">
  <ds:schemaRefs>
    <ds:schemaRef ds:uri="http://schemas.microsoft.com/VisualStudio/2011/storyboarding/control"/>
  </ds:schemaRefs>
</ds:datastoreItem>
</file>

<file path=customXml/itemProps4.xml><?xml version="1.0" encoding="utf-8"?>
<ds:datastoreItem xmlns:ds="http://schemas.openxmlformats.org/officeDocument/2006/customXml" ds:itemID="{CCB2A4A3-44B8-4F7A-8F60-BF9CD10E0EF1}">
  <ds:schemaRefs>
    <ds:schemaRef ds:uri="http://schemas.microsoft.com/VisualStudio/2011/storyboarding/control"/>
  </ds:schemaRefs>
</ds:datastoreItem>
</file>

<file path=customXml/itemProps5.xml><?xml version="1.0" encoding="utf-8"?>
<ds:datastoreItem xmlns:ds="http://schemas.openxmlformats.org/officeDocument/2006/customXml" ds:itemID="{0D4DAEC8-7379-421E-B3E8-FF083F2516E4}">
  <ds:schemaRefs>
    <ds:schemaRef ds:uri="http://schemas.microsoft.com/VisualStudio/2011/storyboarding/control"/>
  </ds:schemaRefs>
</ds:datastoreItem>
</file>

<file path=customXml/itemProps6.xml><?xml version="1.0" encoding="utf-8"?>
<ds:datastoreItem xmlns:ds="http://schemas.openxmlformats.org/officeDocument/2006/customXml" ds:itemID="{964AA466-A5B0-4CB6-9B26-647B3ECC8DDE}">
  <ds:schemaRefs>
    <ds:schemaRef ds:uri="http://schemas.microsoft.com/VisualStudio/2011/storyboarding/control"/>
  </ds:schemaRefs>
</ds:datastoreItem>
</file>

<file path=customXml/itemProps7.xml><?xml version="1.0" encoding="utf-8"?>
<ds:datastoreItem xmlns:ds="http://schemas.openxmlformats.org/officeDocument/2006/customXml" ds:itemID="{02B87B21-18B9-4C35-9477-54367475DD24}">
  <ds:schemaRefs>
    <ds:schemaRef ds:uri="http://schemas.microsoft.com/VisualStudio/2011/storyboarding/control"/>
  </ds:schemaRefs>
</ds:datastoreItem>
</file>

<file path=customXml/itemProps8.xml><?xml version="1.0" encoding="utf-8"?>
<ds:datastoreItem xmlns:ds="http://schemas.openxmlformats.org/officeDocument/2006/customXml" ds:itemID="{17BCCA44-6491-4E45-A494-B993603BE65B}">
  <ds:schemaRefs>
    <ds:schemaRef ds:uri="http://schemas.microsoft.com/VisualStudio/2011/storyboarding/control"/>
  </ds:schemaRefs>
</ds:datastoreItem>
</file>

<file path=customXml/itemProps9.xml><?xml version="1.0" encoding="utf-8"?>
<ds:datastoreItem xmlns:ds="http://schemas.openxmlformats.org/officeDocument/2006/customXml" ds:itemID="{DD967C3B-1C33-491A-86AA-C7EA2E6A85AB}">
  <ds:schemaRefs>
    <ds:schemaRef ds:uri="http://schemas.microsoft.com/VisualStudio/2011/storyboarding/contro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2012-普通讲义模版 16：9</Template>
  <TotalTime>16115</TotalTime>
  <Words>460</Words>
  <Application>Microsoft Office PowerPoint</Application>
  <PresentationFormat>宽屏</PresentationFormat>
  <Paragraphs>68</Paragraphs>
  <Slides>24</Slides>
  <Notes>8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24</vt:i4>
      </vt:variant>
    </vt:vector>
  </HeadingPairs>
  <TitlesOfParts>
    <vt:vector size="36" baseType="lpstr">
      <vt:lpstr>Segoe</vt:lpstr>
      <vt:lpstr>Segoe Semibold</vt:lpstr>
      <vt:lpstr>黑体</vt:lpstr>
      <vt:lpstr>微软雅黑</vt:lpstr>
      <vt:lpstr>Arial</vt:lpstr>
      <vt:lpstr>Franklin Gothic Book</vt:lpstr>
      <vt:lpstr>Franklin Gothic Medium</vt:lpstr>
      <vt:lpstr>Times New Roman</vt:lpstr>
      <vt:lpstr>Wingdings</vt:lpstr>
      <vt:lpstr>1. 项目和软件项目导论</vt:lpstr>
      <vt:lpstr>自定义设计方案</vt:lpstr>
      <vt:lpstr>5_sample_dark</vt:lpstr>
      <vt:lpstr>Part_06_03. ASP.Net Core WebAPI 应用编程技术</vt:lpstr>
      <vt:lpstr>PowerPoint 演示文稿</vt:lpstr>
      <vt:lpstr>1. ASP.Net Core WebAPI 简要说明</vt:lpstr>
      <vt:lpstr>1.1. 课程演示创建 WebAPI 项目构成简单说明</vt:lpstr>
      <vt:lpstr>1.2. 演示的数据模型</vt:lpstr>
      <vt:lpstr>1.3. 配置中间件</vt:lpstr>
      <vt:lpstr>1.4. 创建 WebAPI 控制器</vt:lpstr>
      <vt:lpstr>1.5. 构建完成的 WebAPI 控制器</vt:lpstr>
      <vt:lpstr>1.6. 构建完成的 WebAPI 控制器</vt:lpstr>
      <vt:lpstr>1.7. WebAPI 访问的简单例子</vt:lpstr>
      <vt:lpstr>2. 使用 Swagger 来处理 WebAPI 的帮助页</vt:lpstr>
      <vt:lpstr>2.1. 配置 Swagger</vt:lpstr>
      <vt:lpstr>2.2. 检查 Swagger 运行情况</vt:lpstr>
      <vt:lpstr>2.3. 使用 Swagger 检查 WebAPI 接口</vt:lpstr>
      <vt:lpstr>2.3. 使用 Swagger 检查 WebAPI 接口（续）</vt:lpstr>
      <vt:lpstr>2.3. 使用 Swagger 检查 WebAPI 接口（续）</vt:lpstr>
      <vt:lpstr>2.3. 使用 Swagger 检查 WebAPI 接口（续）</vt:lpstr>
      <vt:lpstr>3. 课程项目整体架构设计</vt:lpstr>
      <vt:lpstr>3.1. WebAPI 远程访问的接口定义</vt:lpstr>
      <vt:lpstr>3.1.1. 接口实现</vt:lpstr>
      <vt:lpstr>3.1.1. 接口实现（续）</vt:lpstr>
      <vt:lpstr>3.2. 在 Android Activity 中应用</vt:lpstr>
      <vt:lpstr>3.2.1. 配套的 Application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跨平台软件开发技术</dc:title>
  <dc:creator>Pan Chengjun</dc:creator>
  <cp:keywords>跨平台,Android,Apple iOS,Windows</cp:keywords>
  <cp:lastModifiedBy>余 剑</cp:lastModifiedBy>
  <cp:revision>556</cp:revision>
  <dcterms:created xsi:type="dcterms:W3CDTF">2012-10-30T03:00:41Z</dcterms:created>
  <dcterms:modified xsi:type="dcterms:W3CDTF">2019-05-05T12:31:41Z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SPSDescription">
    <vt:lpwstr>针对BDM，介绍利用SPS，Exchange，LCS搭建高校交流与协作平台解决方案。</vt:lpwstr>
  </property>
  <property fmtid="{D5CDD505-2E9C-101B-9397-08002B2CF9AE}" pid="3" name="Owner">
    <vt:lpwstr>Mebius Huang</vt:lpwstr>
  </property>
  <property fmtid="{D5CDD505-2E9C-101B-9397-08002B2CF9AE}" pid="4" name="Status">
    <vt:lpwstr>最终</vt:lpwstr>
  </property>
  <property fmtid="{D5CDD505-2E9C-101B-9397-08002B2CF9AE}" pid="5" name="Level">
    <vt:lpwstr>L100</vt:lpwstr>
  </property>
  <property fmtid="{D5CDD505-2E9C-101B-9397-08002B2CF9AE}" pid="6" name="Tfs.IsStoryboard">
    <vt:bool>true</vt:bool>
  </property>
</Properties>
</file>